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75" r:id="rId4"/>
    <p:sldId id="260" r:id="rId5"/>
    <p:sldId id="258" r:id="rId6"/>
    <p:sldId id="259" r:id="rId7"/>
    <p:sldId id="262" r:id="rId8"/>
    <p:sldId id="263" r:id="rId9"/>
    <p:sldId id="261" r:id="rId10"/>
    <p:sldId id="266" r:id="rId11"/>
    <p:sldId id="267" r:id="rId12"/>
    <p:sldId id="264" r:id="rId13"/>
    <p:sldId id="268" r:id="rId14"/>
    <p:sldId id="265" r:id="rId15"/>
    <p:sldId id="270" r:id="rId16"/>
    <p:sldId id="271" r:id="rId17"/>
    <p:sldId id="269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98" autoAdjust="0"/>
  </p:normalViewPr>
  <p:slideViewPr>
    <p:cSldViewPr snapToGrid="0">
      <p:cViewPr varScale="1">
        <p:scale>
          <a:sx n="60" d="100"/>
          <a:sy n="60" d="100"/>
        </p:scale>
        <p:origin x="7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0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8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1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84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must be invoked to complete request processing pipeline and render result. If not called – it won’t </a:t>
            </a:r>
            <a:r>
              <a:rPr lang="en-US" baseline="0" smtClean="0"/>
              <a:t>be rendered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8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7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30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output is after because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written in the post-processed stage of the result filter.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 attribute order doesn’t matter.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94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output is after because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written in the post-processed stage of the result filter.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 attribute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doesn’t matter.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2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OnActionExecuting</a:t>
            </a:r>
            <a:r>
              <a:rPr lang="en-US" baseline="0" dirty="0" smtClean="0"/>
              <a:t> – before the action method is invoked</a:t>
            </a:r>
          </a:p>
          <a:p>
            <a:r>
              <a:rPr lang="en-US" baseline="0" dirty="0" err="1" smtClean="0"/>
              <a:t>OnActionExecuted</a:t>
            </a:r>
            <a:r>
              <a:rPr lang="en-US" baseline="0" dirty="0" smtClean="0"/>
              <a:t> – after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69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5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7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2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Core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8" y="1488477"/>
            <a:ext cx="9069198" cy="51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4" y="1822071"/>
            <a:ext cx="11325051" cy="47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651"/>
            <a:ext cx="10662568" cy="51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4" y="1759940"/>
            <a:ext cx="11764871" cy="44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1140"/>
            <a:ext cx="10700245" cy="54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71" y="71510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3" y="734291"/>
            <a:ext cx="109156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28" y="415459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8" y="1655426"/>
            <a:ext cx="11413344" cy="46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</a:t>
            </a:r>
            <a:r>
              <a:rPr lang="en-US" dirty="0" err="1" smtClean="0"/>
              <a:t>IFilterMetadata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Microsoft.AspNetCore.Mvc.Filters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public </a:t>
            </a:r>
            <a:r>
              <a:rPr lang="en-US" dirty="0">
                <a:latin typeface="Consolas" panose="020B0609020204030204" pitchFamily="49" charset="0"/>
              </a:rPr>
              <a:t>interface </a:t>
            </a:r>
            <a:r>
              <a:rPr lang="en-US" dirty="0" err="1">
                <a:latin typeface="Consolas" panose="020B0609020204030204" pitchFamily="49" charset="0"/>
              </a:rPr>
              <a:t>IFilterMetadata</a:t>
            </a:r>
            <a:r>
              <a:rPr lang="en-US" dirty="0"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8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82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Types and order of filters: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Authorization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AuthorizationFilter</a:t>
            </a:r>
            <a:endParaRPr lang="en-US" dirty="0" smtClean="0"/>
          </a:p>
          <a:p>
            <a:r>
              <a:rPr lang="en-US" dirty="0" smtClean="0"/>
              <a:t>Action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ActionFilter</a:t>
            </a:r>
            <a:endParaRPr lang="en-US" dirty="0" smtClean="0"/>
          </a:p>
          <a:p>
            <a:r>
              <a:rPr lang="en-US" dirty="0" smtClean="0"/>
              <a:t>Result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ResultFilter</a:t>
            </a:r>
            <a:endParaRPr lang="en-US" dirty="0" smtClean="0"/>
          </a:p>
          <a:p>
            <a:r>
              <a:rPr lang="en-US" dirty="0" smtClean="0"/>
              <a:t>Exception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ExceptionFilter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void </a:t>
            </a:r>
            <a:r>
              <a:rPr lang="en-US" dirty="0" err="1"/>
              <a:t>OnAuthorization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2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943321"/>
            <a:ext cx="1135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IAsyncAuthorizationFilter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Task </a:t>
            </a:r>
            <a:r>
              <a:rPr lang="en-US" dirty="0" err="1"/>
              <a:t>OnAuthorizationAsync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</a:t>
            </a:r>
            <a:r>
              <a:rPr lang="en-US" sz="3200" dirty="0" err="1" smtClean="0"/>
              <a:t>AuthorizationFilterContext.</a:t>
            </a:r>
            <a:r>
              <a:rPr lang="en-US" sz="3200" dirty="0" err="1" smtClean="0">
                <a:solidFill>
                  <a:srgbClr val="C00000"/>
                </a:solidFill>
              </a:rPr>
              <a:t>Result</a:t>
            </a:r>
            <a:r>
              <a:rPr lang="en-US" sz="3200" dirty="0" smtClean="0"/>
              <a:t> property: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If this property is set, MVC renders the </a:t>
            </a: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instead of invoking the action method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67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0978"/>
            <a:ext cx="10194715" cy="45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153"/>
            <a:ext cx="10515600" cy="46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158"/>
            <a:ext cx="10063072" cy="4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namespace </a:t>
            </a:r>
            <a:r>
              <a:rPr lang="en-US" sz="2800" dirty="0" err="1">
                <a:latin typeface="Consolas" panose="020B0609020204030204" pitchFamily="49" charset="0"/>
              </a:rPr>
              <a:t>Microsoft.AspNetCore.Mvc.Filters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public </a:t>
            </a:r>
            <a:r>
              <a:rPr lang="en-US" sz="2800" dirty="0">
                <a:latin typeface="Consolas" panose="020B0609020204030204" pitchFamily="49" charset="0"/>
              </a:rPr>
              <a:t>interface </a:t>
            </a:r>
            <a:r>
              <a:rPr lang="en-US" sz="2800" dirty="0" err="1">
                <a:latin typeface="Consolas" panose="020B0609020204030204" pitchFamily="49" charset="0"/>
              </a:rPr>
              <a:t>IActionFilter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ActionExecutedContext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}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43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ActionExecutingContext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ActionArguments</a:t>
            </a:r>
            <a:r>
              <a:rPr lang="en-US" sz="2800" dirty="0" smtClean="0">
                <a:latin typeface="Consolas" panose="020B0609020204030204" pitchFamily="49" charset="0"/>
              </a:rPr>
              <a:t> – dictionary of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Result</a:t>
            </a:r>
            <a:r>
              <a:rPr lang="en-US" sz="2800" dirty="0" smtClean="0">
                <a:latin typeface="Consolas" panose="020B0609020204030204" pitchFamily="49" charset="0"/>
              </a:rPr>
              <a:t> – if set, short-circuits the request and returns </a:t>
            </a:r>
          </a:p>
        </p:txBody>
      </p:sp>
    </p:spTree>
    <p:extLst>
      <p:ext uri="{BB962C8B-B14F-4D97-AF65-F5344CB8AC3E}">
        <p14:creationId xmlns:p14="http://schemas.microsoft.com/office/powerpoint/2010/main" val="23074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ActionExecutedContext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Canceled </a:t>
            </a:r>
            <a:r>
              <a:rPr lang="en-US" sz="2800" dirty="0" smtClean="0">
                <a:latin typeface="Consolas" panose="020B0609020204030204" pitchFamily="49" charset="0"/>
              </a:rPr>
              <a:t>– true if another filter has set Result</a:t>
            </a:r>
            <a:endParaRPr lang="en-US" sz="28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ExceptionDispatchInfo</a:t>
            </a:r>
            <a:r>
              <a:rPr lang="en-US" sz="2800" dirty="0" smtClean="0">
                <a:latin typeface="Consolas" panose="020B0609020204030204" pitchFamily="49" charset="0"/>
              </a:rPr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ExceptionHandled</a:t>
            </a:r>
            <a:r>
              <a:rPr lang="en-US" sz="2800" dirty="0" smtClean="0">
                <a:latin typeface="Consolas" panose="020B0609020204030204" pitchFamily="49" charset="0"/>
              </a:rPr>
              <a:t> 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Result </a:t>
            </a:r>
            <a:r>
              <a:rPr lang="en-US" sz="2800" dirty="0" smtClean="0">
                <a:latin typeface="Consolas" panose="020B0609020204030204" pitchFamily="49" charset="0"/>
              </a:rPr>
              <a:t>– can change or replace result</a:t>
            </a:r>
          </a:p>
        </p:txBody>
      </p:sp>
    </p:spTree>
    <p:extLst>
      <p:ext uri="{BB962C8B-B14F-4D97-AF65-F5344CB8AC3E}">
        <p14:creationId xmlns:p14="http://schemas.microsoft.com/office/powerpoint/2010/main" val="989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5" y="1164054"/>
            <a:ext cx="9129963" cy="55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85" y="1854953"/>
            <a:ext cx="10156659" cy="41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Middleware </a:t>
            </a:r>
            <a:r>
              <a:rPr lang="en-US" dirty="0"/>
              <a:t>is the term used for the components that are combined to form the request pipeline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Content-Generating</a:t>
            </a:r>
          </a:p>
          <a:p>
            <a:r>
              <a:rPr lang="en-US" dirty="0" smtClean="0"/>
              <a:t>Short-circuiting</a:t>
            </a:r>
          </a:p>
          <a:p>
            <a:r>
              <a:rPr lang="en-US" dirty="0" smtClean="0"/>
              <a:t>Request-editing</a:t>
            </a:r>
          </a:p>
          <a:p>
            <a:r>
              <a:rPr lang="en-US" dirty="0" smtClean="0"/>
              <a:t>Response-editing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84" y="1967248"/>
            <a:ext cx="10474331" cy="347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62953" y="2209073"/>
            <a:ext cx="122942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public interface </a:t>
            </a:r>
            <a:r>
              <a:rPr lang="en-US" sz="2800" dirty="0" err="1">
                <a:latin typeface="Consolas" panose="020B0609020204030204" pitchFamily="49" charset="0"/>
              </a:rPr>
              <a:t>IAsyncActionFilter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Task </a:t>
            </a:r>
            <a:r>
              <a:rPr lang="en-US" sz="2800" dirty="0" err="1">
                <a:latin typeface="Consolas" panose="020B0609020204030204" pitchFamily="49" charset="0"/>
              </a:rPr>
              <a:t>OnActionExecutionAsync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context,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ActionExecutionDelegate</a:t>
            </a:r>
            <a:r>
              <a:rPr lang="en-US" sz="2800" dirty="0">
                <a:latin typeface="Consolas" panose="020B0609020204030204" pitchFamily="49" charset="0"/>
              </a:rPr>
              <a:t> next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3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4" y="240631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9" y="1903078"/>
            <a:ext cx="11914349" cy="39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647" y="4189552"/>
            <a:ext cx="7942848" cy="2509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3" y="1140469"/>
            <a:ext cx="7329815" cy="30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0783" y="2298200"/>
            <a:ext cx="127604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public interface </a:t>
            </a:r>
            <a:r>
              <a:rPr lang="en-US" sz="2800" dirty="0" err="1">
                <a:latin typeface="Consolas" panose="020B0609020204030204" pitchFamily="49" charset="0"/>
              </a:rPr>
              <a:t>IResultFilter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OnResultExecuting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ResultExecutingContext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OnResultExecuted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ResultExecutedContext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47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15" y="1301261"/>
            <a:ext cx="1129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ResultExecutingContext</a:t>
            </a:r>
            <a:r>
              <a:rPr lang="en-US" sz="3200" dirty="0" smtClean="0"/>
              <a:t> properties: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bool Cancel </a:t>
            </a:r>
            <a:r>
              <a:rPr lang="en-US" sz="3200" dirty="0" smtClean="0"/>
              <a:t>- if true, will stop the action result from being processed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>
                <a:solidFill>
                  <a:srgbClr val="C00000"/>
                </a:solidFill>
              </a:rPr>
              <a:t> Result</a:t>
            </a:r>
            <a:r>
              <a:rPr lang="en-US" sz="3200" dirty="0" smtClean="0"/>
              <a:t> – result object returned by the action method</a:t>
            </a:r>
          </a:p>
        </p:txBody>
      </p:sp>
    </p:spTree>
    <p:extLst>
      <p:ext uri="{BB962C8B-B14F-4D97-AF65-F5344CB8AC3E}">
        <p14:creationId xmlns:p14="http://schemas.microsoft.com/office/powerpoint/2010/main" val="17569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15" y="1301261"/>
            <a:ext cx="1129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LpnnbbGbhjltBwywxpUtopiaStd-Italic"/>
              </a:rPr>
              <a:t>ResultExecutedContext</a:t>
            </a:r>
            <a:r>
              <a:rPr lang="en-US" sz="3200" dirty="0" smtClean="0"/>
              <a:t> properties:</a:t>
            </a:r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bool Canceled – whether the request was cancelled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 </a:t>
            </a:r>
            <a:r>
              <a:rPr lang="en-US" sz="3200" smtClean="0"/>
              <a:t>Exception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ExceptionDispatchInfo</a:t>
            </a:r>
            <a:r>
              <a:rPr lang="en-US" sz="3200" dirty="0" smtClean="0"/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bool </a:t>
            </a:r>
            <a:r>
              <a:rPr lang="en-US" sz="3200" dirty="0" err="1" smtClean="0">
                <a:solidFill>
                  <a:srgbClr val="C00000"/>
                </a:solidFill>
              </a:rPr>
              <a:t>ExceptionHandled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/>
              <a:t>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IActionResult</a:t>
            </a:r>
            <a:r>
              <a:rPr lang="en-US" sz="3200" dirty="0" smtClean="0"/>
              <a:t> Result – result object that was used to generate response</a:t>
            </a:r>
          </a:p>
        </p:txBody>
      </p:sp>
    </p:spTree>
    <p:extLst>
      <p:ext uri="{BB962C8B-B14F-4D97-AF65-F5344CB8AC3E}">
        <p14:creationId xmlns:p14="http://schemas.microsoft.com/office/powerpoint/2010/main" val="20805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63" y="-128337"/>
            <a:ext cx="10515600" cy="1325563"/>
          </a:xfrm>
        </p:spPr>
        <p:txBody>
          <a:bodyPr/>
          <a:lstStyle/>
          <a:p>
            <a:r>
              <a:rPr lang="en-US" dirty="0" smtClean="0"/>
              <a:t>Result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3" y="1080965"/>
            <a:ext cx="11431504" cy="55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 smtClean="0"/>
              <a:t>Result 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3" y="1277437"/>
            <a:ext cx="5600701" cy="2331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3" y="3785156"/>
            <a:ext cx="11006892" cy="293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Result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46" y="768266"/>
            <a:ext cx="10355179" cy="59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" y="2199890"/>
            <a:ext cx="12191874" cy="3132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7087" y="6170064"/>
            <a:ext cx="322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Pro Asp </a:t>
            </a:r>
            <a:r>
              <a:rPr lang="en-US" dirty="0" err="1"/>
              <a:t>.Net</a:t>
            </a:r>
            <a:r>
              <a:rPr lang="en-US" dirty="0"/>
              <a:t> Core MVC 2</a:t>
            </a:r>
          </a:p>
        </p:txBody>
      </p:sp>
    </p:spTree>
    <p:extLst>
      <p:ext uri="{BB962C8B-B14F-4D97-AF65-F5344CB8AC3E}">
        <p14:creationId xmlns:p14="http://schemas.microsoft.com/office/powerpoint/2010/main" val="10155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983832"/>
            <a:ext cx="9085096" cy="55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884" y="805864"/>
            <a:ext cx="8839200" cy="58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1" y="919007"/>
            <a:ext cx="7099627" cy="3063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154" y="3607301"/>
            <a:ext cx="7896876" cy="29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smtClean="0"/>
              <a:t>Exception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2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be a middleware component class must have: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Constructor that takes a </a:t>
            </a:r>
            <a:r>
              <a:rPr lang="en-US" dirty="0" err="1" smtClean="0"/>
              <a:t>RequestDelegate</a:t>
            </a:r>
            <a:r>
              <a:rPr lang="en-US" dirty="0" smtClean="0"/>
              <a:t> (</a:t>
            </a:r>
            <a:r>
              <a:rPr lang="en-US" dirty="0" err="1" smtClean="0"/>
              <a:t>nextDelegate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Define Invoke method which takes </a:t>
            </a:r>
            <a:r>
              <a:rPr lang="en-US" dirty="0" err="1" smtClean="0"/>
              <a:t>HttpContext</a:t>
            </a:r>
            <a:r>
              <a:rPr lang="en-US" dirty="0" smtClean="0"/>
              <a:t> as and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5049855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91" y="1466227"/>
            <a:ext cx="9686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54" y="978576"/>
            <a:ext cx="9337909" cy="58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41" y="2499133"/>
            <a:ext cx="107061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6824"/>
            <a:ext cx="10613509" cy="48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</TotalTime>
  <Words>461</Words>
  <Application>Microsoft Office PowerPoint</Application>
  <PresentationFormat>Widescreen</PresentationFormat>
  <Paragraphs>171</Paragraphs>
  <Slides>43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LpnnbbGbhjltBwywxpUtopiaStd-Italic</vt:lpstr>
      <vt:lpstr>Office Theme</vt:lpstr>
      <vt:lpstr>ASP .Net Core MVC</vt:lpstr>
      <vt:lpstr>Routing</vt:lpstr>
      <vt:lpstr>Middleware</vt:lpstr>
      <vt:lpstr>Middleware</vt:lpstr>
      <vt:lpstr>Middleware</vt:lpstr>
      <vt:lpstr>Content Middleware</vt:lpstr>
      <vt:lpstr>Content Middleware</vt:lpstr>
      <vt:lpstr>Content Middleware</vt:lpstr>
      <vt:lpstr>Short-Circuiting Middleware</vt:lpstr>
      <vt:lpstr>Short-Circuiting Middleware</vt:lpstr>
      <vt:lpstr>Short-Circuiting Middleware</vt:lpstr>
      <vt:lpstr>Request-editing Middleware</vt:lpstr>
      <vt:lpstr>Request-editing Middleware</vt:lpstr>
      <vt:lpstr>Response-editing Middleware</vt:lpstr>
      <vt:lpstr>Response-editing Middleware</vt:lpstr>
      <vt:lpstr>Response-editing Middleware</vt:lpstr>
      <vt:lpstr>Filters</vt:lpstr>
      <vt:lpstr>Filters</vt:lpstr>
      <vt:lpstr>Authorization filters</vt:lpstr>
      <vt:lpstr>Async authorization filters</vt:lpstr>
      <vt:lpstr>Authorization Filters</vt:lpstr>
      <vt:lpstr>Authorization filter example</vt:lpstr>
      <vt:lpstr>Authorization filter example</vt:lpstr>
      <vt:lpstr>Authorization filter example</vt:lpstr>
      <vt:lpstr>Action Filters</vt:lpstr>
      <vt:lpstr>Action Filters</vt:lpstr>
      <vt:lpstr>Action Filters</vt:lpstr>
      <vt:lpstr>Action Filter example</vt:lpstr>
      <vt:lpstr>Action Filter example</vt:lpstr>
      <vt:lpstr>Action Filter example</vt:lpstr>
      <vt:lpstr>Asynchronous Action Filter</vt:lpstr>
      <vt:lpstr>Asynchronous Action Filter</vt:lpstr>
      <vt:lpstr>Asynchronous Action Filter</vt:lpstr>
      <vt:lpstr>Result Filters</vt:lpstr>
      <vt:lpstr>Result Filters</vt:lpstr>
      <vt:lpstr>Result Filters</vt:lpstr>
      <vt:lpstr>Result Filter example</vt:lpstr>
      <vt:lpstr>Result Filter example</vt:lpstr>
      <vt:lpstr>Async Result Filter example</vt:lpstr>
      <vt:lpstr>Hybrid Action\Result filter</vt:lpstr>
      <vt:lpstr>Hybrid Action\Result filter</vt:lpstr>
      <vt:lpstr>Hybrid Action\Result filter</vt:lpstr>
      <vt:lpstr>Exception filters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Пользователь Windows</cp:lastModifiedBy>
  <cp:revision>30</cp:revision>
  <dcterms:created xsi:type="dcterms:W3CDTF">2019-09-17T17:33:28Z</dcterms:created>
  <dcterms:modified xsi:type="dcterms:W3CDTF">2019-10-02T15:09:53Z</dcterms:modified>
</cp:coreProperties>
</file>