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Program</a:t>
            </a:r>
            <a:r>
              <a:rPr lang="en-US" baseline="0" dirty="0" smtClean="0"/>
              <a:t> class, main method</a:t>
            </a:r>
          </a:p>
          <a:p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 smtClean="0"/>
              <a:t>IHostedService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 smtClean="0"/>
              <a:t>CreateHostBuilder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 smtClean="0"/>
              <a:t>CreateHostBuilder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 smtClean="0"/>
              <a:t>Host, Startup, DI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 smtClean="0"/>
              <a:t>ConfigureWebHostsDefault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</a:t>
            </a:r>
            <a:r>
              <a:rPr lang="en-US" sz="2400" dirty="0" smtClean="0"/>
              <a:t>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Adds </a:t>
            </a:r>
            <a:r>
              <a:rPr lang="en-US" sz="2400" dirty="0"/>
              <a:t>Host Filtering middleware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github.com/EPilyaev/ASPNetCoreMVC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err="1"/>
              <a:t>Host&amp;Startup&amp;Di</a:t>
            </a:r>
            <a:r>
              <a:rPr lang="en-US" dirty="0"/>
              <a:t> </a:t>
            </a:r>
            <a:r>
              <a:rPr lang="en-US" dirty="0" smtClean="0"/>
              <a:t>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Provides lifetime management.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Startup: </a:t>
            </a:r>
          </a:p>
          <a:p>
            <a:pPr marL="0" indent="0">
              <a:buNone/>
            </a:pPr>
            <a:r>
              <a:rPr lang="en-US" dirty="0" smtClean="0"/>
              <a:t>Calls </a:t>
            </a:r>
            <a:r>
              <a:rPr lang="en-US" dirty="0" err="1" smtClean="0"/>
              <a:t>IHostedService.StartAsync</a:t>
            </a:r>
            <a:r>
              <a:rPr lang="en-US" dirty="0" smtClean="0"/>
              <a:t> on each </a:t>
            </a:r>
            <a:r>
              <a:rPr lang="en-US" dirty="0"/>
              <a:t>implementation </a:t>
            </a:r>
            <a:r>
              <a:rPr lang="en-US" dirty="0" smtClean="0"/>
              <a:t>of </a:t>
            </a:r>
            <a:r>
              <a:rPr lang="en-US" dirty="0" err="1" smtClean="0"/>
              <a:t>IHostedService</a:t>
            </a:r>
            <a:r>
              <a:rPr lang="en-US" dirty="0" smtClean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Graceful shutdown.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Generic Host – recommended.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Web Host – not recommended, backward compatibility. Used for 			  HTTP workloads before </a:t>
            </a:r>
            <a:r>
              <a:rPr lang="en-US" sz="3200" dirty="0" err="1" smtClean="0"/>
              <a:t>.Net</a:t>
            </a:r>
            <a:r>
              <a:rPr lang="en-US" sz="3200" dirty="0" smtClean="0"/>
              <a:t> Core 3.0.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smtClean="0"/>
              <a:t>Generic </a:t>
            </a:r>
            <a:r>
              <a:rPr lang="en-US" dirty="0" smtClean="0"/>
              <a:t>Host (non-http workload)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 smtClean="0"/>
              <a:t>IHostedService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smtClean="0"/>
              <a:t>Host (web)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smtClean="0"/>
              <a:t>(Create)</a:t>
            </a:r>
            <a:r>
              <a:rPr lang="en-US" dirty="0" err="1" smtClean="0"/>
              <a:t>DefaultBuilder</a:t>
            </a:r>
            <a:r>
              <a:rPr lang="en-US" dirty="0" smtClean="0"/>
              <a:t> settings: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Content root = </a:t>
            </a:r>
            <a:r>
              <a:rPr lang="en-US" sz="2400" dirty="0" err="1" smtClean="0"/>
              <a:t>GetCurrentDirectory</a:t>
            </a:r>
            <a:r>
              <a:rPr lang="en-US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Loads host configuration from:</a:t>
            </a:r>
            <a:endParaRPr lang="en-US" sz="2400" dirty="0"/>
          </a:p>
          <a:p>
            <a:r>
              <a:rPr lang="en-US" sz="2400" dirty="0" smtClean="0"/>
              <a:t>	Environment </a:t>
            </a:r>
            <a:r>
              <a:rPr lang="en-US" sz="2400" dirty="0"/>
              <a:t>variables prefixed with "DOTNET_".</a:t>
            </a:r>
          </a:p>
          <a:p>
            <a:r>
              <a:rPr lang="en-US" sz="2400" dirty="0" smtClean="0"/>
              <a:t>	Command-line </a:t>
            </a:r>
            <a:r>
              <a:rPr lang="en-US" sz="2400" dirty="0"/>
              <a:t>arguments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err="1" smtClean="0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</a:t>
            </a:r>
            <a:r>
              <a:rPr lang="en-US" sz="2400" dirty="0" smtClean="0"/>
              <a:t>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smtClean="0"/>
              <a:t>(Create)</a:t>
            </a:r>
            <a:r>
              <a:rPr lang="en-US" dirty="0" err="1" smtClean="0"/>
              <a:t>DefaultBuilder</a:t>
            </a:r>
            <a:r>
              <a:rPr lang="en-US" dirty="0" smtClean="0"/>
              <a:t> settings: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Adds </a:t>
            </a:r>
            <a:r>
              <a:rPr lang="en-US" sz="2400" dirty="0"/>
              <a:t>following logging providers: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Console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Debug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EventSource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</a:t>
            </a:r>
            <a:r>
              <a:rPr lang="en-US" sz="2400" dirty="0"/>
              <a:t>(Windows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250</Words>
  <Application>Microsoft Office PowerPoint</Application>
  <PresentationFormat>Widescreen</PresentationFormat>
  <Paragraphs>75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Host, Startup, DI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Thanks for attention  Evgeniy Pilyaev  https://github.com/EPilyaev/ASPNetCoreMVC  (Host&amp;Startup&amp;Di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58</cp:revision>
  <dcterms:created xsi:type="dcterms:W3CDTF">2019-09-17T17:33:28Z</dcterms:created>
  <dcterms:modified xsi:type="dcterms:W3CDTF">2019-11-25T18:22:17Z</dcterms:modified>
</cp:coreProperties>
</file>