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65" r:id="rId38"/>
    <p:sldId id="368" r:id="rId39"/>
    <p:sldId id="369" r:id="rId40"/>
    <p:sldId id="366" r:id="rId41"/>
    <p:sldId id="367" r:id="rId42"/>
    <p:sldId id="370" r:id="rId43"/>
    <p:sldId id="371" r:id="rId44"/>
    <p:sldId id="372" r:id="rId45"/>
    <p:sldId id="33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is specified when the app's host is built. The Startup class is typically specified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WebHostBuilderExtensions.UseStartup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method on the host builder: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services to the service container makes them available within the app and in the Configure method. The services are resolved via dependency injection or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Configure method is used to specify how the app responds to HTTP requests. The request pipeline is configured by adding middleware components to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IApplicationBuilder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IApplicationBuilder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available to the Configure method, but it isn't registered in the service container. Hosting creates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IApplicationBuilder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passes it directly to Configure.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0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Methods (are called by </a:t>
            </a:r>
            <a:r>
              <a:rPr lang="en-US" sz="2800" dirty="0" err="1"/>
              <a:t>ASP.Net</a:t>
            </a:r>
            <a:r>
              <a:rPr lang="en-US" sz="2800" dirty="0"/>
              <a:t> Core runtime when app starts):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services – optional</a:t>
            </a:r>
          </a:p>
          <a:p>
            <a:r>
              <a:rPr lang="en-US" sz="2400" dirty="0"/>
              <a:t>	Configures app’s services (reusable component that provides app functionality).</a:t>
            </a:r>
          </a:p>
          <a:p>
            <a:r>
              <a:rPr lang="en-US" sz="2400" dirty="0"/>
              <a:t>	Services are consumed by DI or </a:t>
            </a:r>
            <a:r>
              <a:rPr lang="en-US" sz="2400" dirty="0" err="1"/>
              <a:t>ApplicationServices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</a:t>
            </a:r>
          </a:p>
          <a:p>
            <a:pPr lvl="1"/>
            <a:r>
              <a:rPr lang="en-US" sz="2400" dirty="0"/>
              <a:t>	Defines app’s request processing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CC24-CF8D-4D66-8C70-B3E2F546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5" y="1325563"/>
            <a:ext cx="8127791" cy="49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AEA72-B3D8-43F2-914F-FD3B4A11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29" y="948836"/>
            <a:ext cx="736854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Specifying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B396-0043-44C3-92B4-5EDEEFCA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325563"/>
            <a:ext cx="9519139" cy="5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the following service types can be injected into the Startup constructor when using the Generic Host (</a:t>
            </a:r>
            <a:r>
              <a:rPr lang="en-US" sz="2800" dirty="0" err="1"/>
              <a:t>IHostBuilder</a:t>
            </a:r>
            <a:r>
              <a:rPr lang="en-US" sz="2800" dirty="0"/>
              <a:t>): 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IWebHostEnvironment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Most services are not available until the Configure method is called.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5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Multiple 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naming scheme “Startup{Environment}” can be used to automatically pick a Startup class for current environment: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StartupDevelopment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StartupStaging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StartupProduction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The class whose name suffix matches the current environment is prioritized.</a:t>
            </a:r>
          </a:p>
        </p:txBody>
      </p:sp>
    </p:spTree>
    <p:extLst>
      <p:ext uri="{BB962C8B-B14F-4D97-AF65-F5344CB8AC3E}">
        <p14:creationId xmlns:p14="http://schemas.microsoft.com/office/powerpoint/2010/main" val="22537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 err="1"/>
              <a:t>ConfigureServices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325563"/>
            <a:ext cx="11224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Called by the host before the Configure method to configure the app's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 configuration options are set by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5E05D-F5C1-4714-851B-D8F0A88E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38" y="3429000"/>
            <a:ext cx="9061939" cy="32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6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325563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7670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https://github.com/EPilyaev/ASPNetCoreMVC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</a:t>
            </a:r>
            <a:r>
              <a:rPr lang="en-US"/>
              <a:t> presentation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897</Words>
  <Application>Microsoft Office PowerPoint</Application>
  <PresentationFormat>Widescreen</PresentationFormat>
  <Paragraphs>390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Host, Startup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Startup</vt:lpstr>
      <vt:lpstr>Startup example</vt:lpstr>
      <vt:lpstr>Startup example</vt:lpstr>
      <vt:lpstr>Specifying Startup</vt:lpstr>
      <vt:lpstr>Startup </vt:lpstr>
      <vt:lpstr>Multiple Startup </vt:lpstr>
      <vt:lpstr>ConfigureServices</vt:lpstr>
      <vt:lpstr>Configure</vt:lpstr>
      <vt:lpstr>Thanks for attention  Evgeniy Pilyaev  https://github.com/EPilyaev/ASPNetCoreMVC  (Host&amp;Startup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117</cp:revision>
  <dcterms:created xsi:type="dcterms:W3CDTF">2019-09-17T17:33:28Z</dcterms:created>
  <dcterms:modified xsi:type="dcterms:W3CDTF">2019-12-02T15:13:58Z</dcterms:modified>
</cp:coreProperties>
</file>