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1" r:id="rId3"/>
    <p:sldId id="332" r:id="rId4"/>
    <p:sldId id="333" r:id="rId5"/>
    <p:sldId id="336" r:id="rId6"/>
    <p:sldId id="334" r:id="rId7"/>
    <p:sldId id="335" r:id="rId8"/>
    <p:sldId id="3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68298" autoAdjust="0"/>
  </p:normalViewPr>
  <p:slideViewPr>
    <p:cSldViewPr snapToGrid="0">
      <p:cViewPr>
        <p:scale>
          <a:sx n="75" d="100"/>
          <a:sy n="75" d="100"/>
        </p:scale>
        <p:origin x="19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AMQP (Advanced message queuing protocol)</a:t>
            </a:r>
          </a:p>
          <a:p>
            <a:r>
              <a:rPr lang="en-US" dirty="0" smtClean="0"/>
              <a:t>Streaming Text Oriented Messaging Protocol (STOMP)</a:t>
            </a:r>
          </a:p>
          <a:p>
            <a:r>
              <a:rPr lang="en-US" dirty="0" smtClean="0"/>
              <a:t>Message Queuing Telemetry Transport (MQTT)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libraries to interface with the broker are available for all major programming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: node name is appended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RabbitMQNetCore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46"/>
            <a:ext cx="9144000" cy="3029317"/>
          </a:xfrm>
        </p:spPr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75238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Open-source message broker software</a:t>
            </a:r>
          </a:p>
          <a:p>
            <a:pPr marL="0" indent="0">
              <a:buNone/>
            </a:pPr>
            <a:r>
              <a:rPr lang="en-US" sz="3200" dirty="0" smtClean="0"/>
              <a:t>(sometimes called as message-oriented middleware)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Originally implemented AMQP </a:t>
            </a:r>
          </a:p>
          <a:p>
            <a:pPr marL="0" indent="0">
              <a:buNone/>
            </a:pPr>
            <a:r>
              <a:rPr lang="en-US" sz="3200" dirty="0" smtClean="0"/>
              <a:t>Supports also STOMP, MQTT and other protocols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Written in the </a:t>
            </a:r>
            <a:r>
              <a:rPr lang="en-US" sz="3200" dirty="0" err="1" smtClean="0"/>
              <a:t>Erlang</a:t>
            </a:r>
            <a:r>
              <a:rPr lang="en-US" sz="3200" dirty="0"/>
              <a:t> </a:t>
            </a:r>
            <a:r>
              <a:rPr lang="en-US" sz="3200" dirty="0" smtClean="0"/>
              <a:t>programming language</a:t>
            </a:r>
          </a:p>
          <a:p>
            <a:pPr marL="0" indent="0">
              <a:buNone/>
            </a:pPr>
            <a:r>
              <a:rPr lang="en-US" sz="3200" dirty="0" smtClean="0"/>
              <a:t>Built on the Open </a:t>
            </a:r>
            <a:r>
              <a:rPr lang="en-US" sz="3200" dirty="0"/>
              <a:t>Telecom Platform framework </a:t>
            </a:r>
            <a:r>
              <a:rPr lang="en-US" sz="3200" dirty="0" smtClean="0"/>
              <a:t>for </a:t>
            </a:r>
            <a:r>
              <a:rPr lang="en-US" sz="3200" dirty="0"/>
              <a:t>clustering and failover.</a:t>
            </a:r>
          </a:p>
        </p:txBody>
      </p:sp>
    </p:spTree>
    <p:extLst>
      <p:ext uri="{BB962C8B-B14F-4D97-AF65-F5344CB8AC3E}">
        <p14:creationId xmlns:p14="http://schemas.microsoft.com/office/powerpoint/2010/main" val="2181699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Producing – sending</a:t>
            </a:r>
          </a:p>
          <a:p>
            <a:endParaRPr lang="en-US" sz="3200" dirty="0" smtClean="0"/>
          </a:p>
          <a:p>
            <a:r>
              <a:rPr lang="en-US" sz="3200" dirty="0" smtClean="0"/>
              <a:t>Queue – large message buffer </a:t>
            </a:r>
          </a:p>
          <a:p>
            <a:pPr marL="0" indent="0">
              <a:buNone/>
            </a:pPr>
            <a:r>
              <a:rPr lang="en-US" dirty="0" smtClean="0"/>
              <a:t>(bound by host’s memory and disk limits)</a:t>
            </a:r>
          </a:p>
          <a:p>
            <a:pPr marL="0" indent="0">
              <a:buNone/>
            </a:pPr>
            <a:r>
              <a:rPr lang="en-US" dirty="0" smtClean="0"/>
              <a:t>Many producers can send messages that many consumers can receive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Consuming - receiving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3041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3506"/>
            <a:ext cx="10515600" cy="1325563"/>
          </a:xfrm>
        </p:spPr>
        <p:txBody>
          <a:bodyPr/>
          <a:lstStyle/>
          <a:p>
            <a:r>
              <a:rPr lang="en-US" dirty="0" smtClean="0"/>
              <a:t>How to install?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90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-d --hostname my-rabbit --name some-rabbit rabbitmq:3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9" y="2329350"/>
            <a:ext cx="11836681" cy="398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37" y="3603015"/>
            <a:ext cx="8380901" cy="86001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271837" y="3614738"/>
            <a:ext cx="83809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1837" y="3620065"/>
            <a:ext cx="0" cy="84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652738" y="3614738"/>
            <a:ext cx="0" cy="84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1837" y="4463027"/>
            <a:ext cx="8380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 rot="3648052">
            <a:off x="10583975" y="5123357"/>
            <a:ext cx="1838587" cy="285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3506"/>
            <a:ext cx="10515600" cy="1325563"/>
          </a:xfrm>
        </p:spPr>
        <p:txBody>
          <a:bodyPr/>
          <a:lstStyle/>
          <a:p>
            <a:r>
              <a:rPr lang="en-US" dirty="0" smtClean="0"/>
              <a:t>How to install?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49" y="1439069"/>
            <a:ext cx="7278101" cy="52943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824" y="1439069"/>
            <a:ext cx="5295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of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container logs: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</a:t>
            </a:r>
            <a:r>
              <a:rPr lang="en-US" sz="2800" dirty="0"/>
              <a:t>logs some-rabbit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10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2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315" y="1054625"/>
            <a:ext cx="10515600" cy="46896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Thanks for attention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github.com/EPilyaev/RabbitMQNetCore.git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Words>175</Words>
  <Application>Microsoft Office PowerPoint</Application>
  <PresentationFormat>Widescreen</PresentationFormat>
  <Paragraphs>38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RabbitMQ in .Net Core</vt:lpstr>
      <vt:lpstr>What is RabbitMq?</vt:lpstr>
      <vt:lpstr>Terms</vt:lpstr>
      <vt:lpstr>How to install?</vt:lpstr>
      <vt:lpstr>How to install?</vt:lpstr>
      <vt:lpstr>PowerPoint Presentation</vt:lpstr>
      <vt:lpstr>PowerPoint Presentation</vt:lpstr>
      <vt:lpstr>Thanks for attention  Evgeniy Pilyaev  https://github.com/EPilyaev/RabbitMQNetCore.git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53</cp:revision>
  <dcterms:created xsi:type="dcterms:W3CDTF">2019-09-17T17:33:28Z</dcterms:created>
  <dcterms:modified xsi:type="dcterms:W3CDTF">2020-02-19T18:31:58Z</dcterms:modified>
</cp:coreProperties>
</file>