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331" r:id="rId3"/>
    <p:sldId id="33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68298" autoAdjust="0"/>
  </p:normalViewPr>
  <p:slideViewPr>
    <p:cSldViewPr snapToGrid="0">
      <p:cViewPr varScale="1">
        <p:scale>
          <a:sx n="82" d="100"/>
          <a:sy n="82" d="100"/>
        </p:scale>
        <p:origin x="16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7B90C-FE49-44DE-93E7-FA9DDECBEA03}" type="datetimeFigureOut">
              <a:rPr lang="en-US" smtClean="0"/>
              <a:t>17-Feb-20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5B97-ACF5-4677-A104-92B2393A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52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56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AMQP (Advanced message queuing protocol)</a:t>
            </a:r>
          </a:p>
          <a:p>
            <a:r>
              <a:rPr lang="en-US" dirty="0" smtClean="0"/>
              <a:t>Streaming Text Oriented Messaging Protocol (STOMP)</a:t>
            </a:r>
          </a:p>
          <a:p>
            <a:r>
              <a:rPr lang="en-US" dirty="0" smtClean="0"/>
              <a:t>Message Queuing Telemetry Transport (MQTT)</a:t>
            </a:r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 libraries to interface with the broker are available for all major programming languages.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87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34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17-Feb-20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4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17-Feb-20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2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17-Feb-20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6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17-Feb-20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1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17-Feb-20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17-Feb-20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2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17-Feb-20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41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17-Feb-20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6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17-Feb-20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37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17-Feb-20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3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17-Feb-20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0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E22BE-79DE-4FFF-A515-BF1CA8DF801A}" type="datetimeFigureOut">
              <a:rPr lang="en-US" smtClean="0"/>
              <a:t>17-Feb-20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3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Pilyaev/RabbitMQNetCore.gi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80646"/>
            <a:ext cx="9144000" cy="3029317"/>
          </a:xfrm>
        </p:spPr>
        <p:txBody>
          <a:bodyPr/>
          <a:lstStyle/>
          <a:p>
            <a:r>
              <a:rPr lang="en-US" dirty="0" err="1" smtClean="0"/>
              <a:t>RabbitMQ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 err="1" smtClean="0"/>
              <a:t>.Net</a:t>
            </a:r>
            <a:r>
              <a:rPr lang="en-US" dirty="0" smtClean="0"/>
              <a:t> Core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Evgeniy </a:t>
            </a:r>
            <a:r>
              <a:rPr lang="en-US" dirty="0" err="1" smtClean="0"/>
              <a:t>Pilyaev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62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RabbitMq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1752385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Open-source message broker software</a:t>
            </a:r>
          </a:p>
          <a:p>
            <a:pPr marL="0" indent="0">
              <a:buNone/>
            </a:pPr>
            <a:r>
              <a:rPr lang="en-US" sz="3200" dirty="0" smtClean="0"/>
              <a:t>(sometimes called as message-oriented middleware)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Originally implemented AMQP </a:t>
            </a:r>
          </a:p>
          <a:p>
            <a:pPr marL="0" indent="0">
              <a:buNone/>
            </a:pPr>
            <a:r>
              <a:rPr lang="en-US" sz="3200" dirty="0" smtClean="0"/>
              <a:t>Supports also STOMP, MQTT and other protocols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Written in the </a:t>
            </a:r>
            <a:r>
              <a:rPr lang="en-US" sz="3200" dirty="0" err="1" smtClean="0"/>
              <a:t>Erlang</a:t>
            </a:r>
            <a:r>
              <a:rPr lang="en-US" sz="3200" dirty="0"/>
              <a:t> </a:t>
            </a:r>
            <a:r>
              <a:rPr lang="en-US" sz="3200" dirty="0" smtClean="0"/>
              <a:t>programming language</a:t>
            </a:r>
          </a:p>
          <a:p>
            <a:pPr marL="0" indent="0">
              <a:buNone/>
            </a:pPr>
            <a:r>
              <a:rPr lang="en-US" sz="3200" dirty="0" smtClean="0"/>
              <a:t>Built on the Open </a:t>
            </a:r>
            <a:r>
              <a:rPr lang="en-US" sz="3200" dirty="0"/>
              <a:t>Telecom Platform framework </a:t>
            </a:r>
            <a:r>
              <a:rPr lang="en-US" sz="3200" dirty="0" smtClean="0"/>
              <a:t>for </a:t>
            </a:r>
            <a:r>
              <a:rPr lang="en-US" sz="3200" dirty="0"/>
              <a:t>clustering and failover.</a:t>
            </a:r>
          </a:p>
        </p:txBody>
      </p:sp>
    </p:spTree>
    <p:extLst>
      <p:ext uri="{BB962C8B-B14F-4D97-AF65-F5344CB8AC3E}">
        <p14:creationId xmlns:p14="http://schemas.microsoft.com/office/powerpoint/2010/main" val="2181699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315" y="1054625"/>
            <a:ext cx="10515600" cy="468968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Thanks for attention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Evgeniy </a:t>
            </a:r>
            <a:r>
              <a:rPr lang="en-US" dirty="0" err="1" smtClean="0"/>
              <a:t>Pilyaev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github.com/EPilyaev/RabbitMQNetCore.git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25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3692</TotalTime>
  <Words>106</Words>
  <Application>Microsoft Office PowerPoint</Application>
  <PresentationFormat>Widescreen</PresentationFormat>
  <Paragraphs>20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RabbitMQ in .Net Core</vt:lpstr>
      <vt:lpstr>What is RabbitMq?</vt:lpstr>
      <vt:lpstr>Thanks for attention  Evgeniy Pilyaev  https://github.com/EPilyaev/RabbitMQNetCore.git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 .Net Core MVC</dc:title>
  <dc:creator>Пользователь Windows</dc:creator>
  <cp:lastModifiedBy>Пользователь Windows</cp:lastModifiedBy>
  <cp:revision>50</cp:revision>
  <dcterms:created xsi:type="dcterms:W3CDTF">2019-09-17T17:33:28Z</dcterms:created>
  <dcterms:modified xsi:type="dcterms:W3CDTF">2020-02-17T20:26:30Z</dcterms:modified>
</cp:coreProperties>
</file>