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75E9D2-C287-4971-8E42-0F87C97AB36C}">
  <a:tblStyle styleId="{1175E9D2-C287-4971-8E42-0F87C97AB3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c0092e85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c0092e85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c0092e85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c0092e85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c0092e85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c0092e85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c0092e85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c0092e85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c0092e85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c0092e85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c0092e85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c0092e85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c0092e85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c0092e85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Segunda entrega: </a:t>
            </a:r>
            <a:r>
              <a:rPr lang="es"/>
              <a:t>Optimización</a:t>
            </a:r>
            <a:r>
              <a:rPr lang="es"/>
              <a:t> del lado del cliente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29625" y="3172900"/>
            <a:ext cx="7688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Arreola Hernandez Diego Francisco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Steven Chen Zhen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Mendez Sierra Daniel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Pool Flores Endrick Alfredo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Lector de noticias RSS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Tamaño total y </a:t>
            </a:r>
            <a:r>
              <a:rPr lang="es"/>
              <a:t>distribución</a:t>
            </a:r>
            <a:endParaRPr/>
          </a:p>
        </p:txBody>
      </p:sp>
      <p:graphicFrame>
        <p:nvGraphicFramePr>
          <p:cNvPr id="147" name="Google Shape;147;p15"/>
          <p:cNvGraphicFramePr/>
          <p:nvPr/>
        </p:nvGraphicFramePr>
        <p:xfrm>
          <a:off x="952500" y="147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{1175E9D2-C287-4971-8E42-0F87C97AB36C}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Antes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Después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HTML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CSS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JavaScript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Imágenes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Tamaño total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</a:t>
            </a:r>
            <a:r>
              <a:rPr lang="es"/>
              <a:t> de velocidad</a:t>
            </a:r>
            <a:endParaRPr/>
          </a:p>
        </p:txBody>
      </p:sp>
      <p:graphicFrame>
        <p:nvGraphicFramePr>
          <p:cNvPr id="153" name="Google Shape;153;p16"/>
          <p:cNvGraphicFramePr/>
          <p:nvPr/>
        </p:nvGraphicFramePr>
        <p:xfrm>
          <a:off x="952500" y="150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{1175E9D2-C287-4971-8E42-0F87C97AB36C}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Antes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Después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Número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 de peticiones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Tiempo de descarga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Tiempo de 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visualización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de Google Lighthouse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Antes: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45720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Después</a:t>
            </a:r>
            <a:r>
              <a:rPr lang="es"/>
              <a:t>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Optimizaciones aplicadas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HTML: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Optimizaciones aplicadas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Optimizaciones aplicadas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JavaScript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