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ee9ea12c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ee9ea12c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ee9ea12c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ee9ea12c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ee9ea12c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ee9ea12c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ee9ea12c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ee9ea12c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ee9ea12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ee9ea12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ee9ea12c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ee9ea12c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ee9ea12c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ee9ea12c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ee9ea12c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ee9ea12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ee9ea12c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ee9ea12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ee9ea12c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ee9ea12c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ee9ea12c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ee9ea12c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ee9ea12c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ee9ea12c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08375" y="1606600"/>
            <a:ext cx="88230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Значение арифметического выражения 7</a:t>
            </a:r>
            <a:r>
              <a:rPr baseline="30000" lang="ru" sz="3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400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+ 7</a:t>
            </a:r>
            <a:r>
              <a:rPr baseline="30000" lang="ru" sz="3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300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– х, где х – натуральное число, не превышающее 7</a:t>
            </a:r>
            <a:r>
              <a:rPr baseline="30000" lang="ru" sz="31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400</a:t>
            </a: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записали в системе счисления с основанием 7. Определите наибольшее количество нулей, которое может содержать семиричная запись значения данного арифметического выражения.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93325" y="62800"/>
            <a:ext cx="88230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исследовательском центре «Галактика» учёный Максим обнаружил файл 9.6_19702 электронной таблицы, содержащий в каждой строке шесть натуральных чисел. Его миссия — определить количество строк, в которых хотя бы четыре числа могут образовывать арифметическую прогрессию с ненулевой разностью. Только найденное количество строк позволит активировать защитный механизм станции. В ответе запишите только число.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3"/>
          <p:cNvSpPr txBox="1"/>
          <p:nvPr>
            <p:ph idx="1" type="subTitle"/>
          </p:nvPr>
        </p:nvSpPr>
        <p:spPr>
          <a:xfrm>
            <a:off x="93325" y="62800"/>
            <a:ext cx="88230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Значение арифметического выражения 7</a:t>
            </a:r>
            <a:r>
              <a:rPr baseline="30000" lang="ru" sz="2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170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+ 7</a:t>
            </a:r>
            <a:r>
              <a:rPr baseline="30000" lang="ru" sz="2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100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– х, где х – целое положительное число, не превышающее 2030, записали в 7-ричной системе счисления. Определите наибольшее значение х, при котором в 7-ричной записи числа, являющегося значением данного арифметического выражения, содержится ровно 71 нуль. В ответе запишите число в десятичной системе счисления.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idx="1" type="subTitle"/>
          </p:nvPr>
        </p:nvSpPr>
        <p:spPr>
          <a:xfrm>
            <a:off x="93325" y="62800"/>
            <a:ext cx="88230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Обозначим через m &amp; n поразрядную конъюнкцию неотрицательных целых чисел m и n. 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Например, 14 &amp; 5 = 1110</a:t>
            </a:r>
            <a:r>
              <a:rPr baseline="-25000" lang="ru" sz="2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&amp; 0101</a:t>
            </a:r>
            <a:r>
              <a:rPr baseline="-25000" lang="ru" sz="2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0100</a:t>
            </a:r>
            <a:r>
              <a:rPr baseline="-25000" lang="ru" sz="2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= 4. Для какого наименьшего натурального числа А формула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50800" rtl="0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((x &amp; 32765 ≠ 0) ∨ (x &amp; 22635 ≠ 0)) → (x &amp; А &gt; 0)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тождественно истинно (то есть принимает значение 1 при любом неотрицательном значении переменной X)?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idx="1" type="subTitle"/>
          </p:nvPr>
        </p:nvSpPr>
        <p:spPr>
          <a:xfrm>
            <a:off x="93325" y="62800"/>
            <a:ext cx="88230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файле 17-409.txt содержится последовательность целых чисел, не превышающих по модулю 100 000. Определите количество троек элементов последовательности, в которых хотя бы два элемента из трех оканчиваются на 7 и являются четырёхзначными числами, а сумма всех элементов тройки больше максимального элемента последовательности, оканчивающегося на 7 и являющегося четырехзначным числом. В ответе запишите количество найденных троек, затем максимальную из сумм элементов таких троек. В данной задаче под тройкой подразумевается три подряд идущих элемента последовательности.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08375" y="1606600"/>
            <a:ext cx="88230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Обозначим через ДЕЛ(n, m) утверждение «натуральное число n делится без остатка на натуральное число m». Пусть на числовой прямой дан отрезок В = [70, 90]. Для какого наибольшего натурального числа А логическое выражение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800" marR="50800" rtl="0" algn="ctr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ДЕЛ(х, А) ∨ ((х ∈ В) → ¬ДЕЛ(х, 22))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тождественно истинно (т.е. принимает значение 1) при любом натуральном значении переменной х?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93325" y="62800"/>
            <a:ext cx="88230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Исполнитель Черепаха действует на плоскости с декартовой системой координат. В начальный момент Черепаха находится в начале координат, её голова направлена вдоль положительного направления оси ординат, хвост опущен. При опущенном хвосте Черепаха оставляет на поле след в виде линии. В каждый конкретный момент известно положение исполнителя и направление его движения. У исполнителя существует 6 команд: Поднять хвост, означающая переход к перемещению без рисования; Опустить хвост, означающая переход в режим рисования; Вперёд n (где n – целое число), вызывающая передвижение Черепахи на n единиц в том направлении, куда указывает её голова; Назад n (где n – целое число), вызывающая передвижение в противоположном голове направлении; Направо m (где m – целое число), вызывающая изменение направления движения на m градусов по часовой стрелке, Налево m (где m – целое число), вызывающая изменение направления движения на m градусов против часовой стрелки.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Запись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Повтори k [Команда1 Команда2 … КомандаS]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означает, что последовательность из S команд повторится k раз. Черепахе был дан для исполнения следующий алгоритм: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Повтори 9 [Вперёд 12 Направо 90 Вперёд 6 Направо 90]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Поднять хвост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Вперёд 1 Направо 90 Вперёд 3 Налево 90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Опустить хвост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Повтори 9 [Вперёд 53 Направо 90 Вперёд 75 Направо 90]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Определите периметр области пересечения фигур, ограниченных заданными алгоритмом линиями.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93325" y="62800"/>
            <a:ext cx="88230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файле 10-289.docx приведен текст тома 2 романа Л.Н. Толстого «Война и мир». C помощью текстового редактора определите, сколько раз встречается сочетание букв «по» или «По» в составе других слов, включая сложные слова, соединённые дефисом, но не как отдельное слово в тексте глав XII и XIV третьей части. В ответе укажите только число.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93325" y="62800"/>
            <a:ext cx="88230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файле 3-141.xls приведён фрагмент базы данных «Продукты» о поставках товаров в магазины районов города. База данных состоит из трёх таблиц. Таблица «Движение товаров» содержит записи о поставках товаров в магазины в начале июня 2021 г., а также информацию о проданных товарах. Поле Тип операции содержит значение Поступление или Продажа, а в соответствующее поле Количество упаковок, шт. занесена информация о том, сколько упаковок товара поступило в магазин или было продано в течение дня. Таблица «Товар» содержит информацию об основных характеристиках каждого товара. Таблица «Магазин» содержит информацию о местонахождении магазинов. На рисунке приведена схема указанной базы данных.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Используя информацию из приведённой базы данных, определите общую стоимость всех видов зефира, проданных магазинами на улице Мартеновская за период с 8 по 14 июня включительно.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50" y="2472025"/>
            <a:ext cx="36861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subTitle"/>
          </p:nvPr>
        </p:nvSpPr>
        <p:spPr>
          <a:xfrm>
            <a:off x="93325" y="62800"/>
            <a:ext cx="88230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файле 3-147.xls приведён фрагмент базы данных «Продукты» о поставках товаров в магазины районов города. База данных состоит из трёх таблиц. Таблица «Движение товаров» содержит записи о поставках товаров в магазины, а также информацию о проданных товарах. Поле Тип операции содержит значение Поступление или Продажа, а в соответствующее поле Количество упаковок, шт. занесена информация о том, сколько упаковок товара поступило в магазин или было продано в течение дня. Таблица «Товар» содержит информацию об основных характеристиках каждого товара. Таблица «Магазин» содержит информацию о местонахождении магазинов. На рисунке приведена схема указанной базы данных.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Используя информацию из приведённой базы данных, определите общий объем (в литрах) всех видов шампуней для волос, проданных магазинами, расположенными на улице Гагарина, за период с 14 по 22 июля включительно. В ответ запишите целую часть числа.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975" y="2532250"/>
            <a:ext cx="368617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93325" y="62800"/>
            <a:ext cx="88230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 файле электронной таблицы 9-228.xls в каждой строке записаны шесть натуральных чисел. Назовём ячейку таблицы интересной, если выполняются следующие условия: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число в данной ячейке больше не встречается в данной строке;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– число в данной ячейке встречается в данном столбце, включая данную ячейку, менее 170 раз.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Определите количество строк в таблице, содержащих не менее одной, но не более четырёх интересных ячеек. В ответе запишите только число.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idx="1" type="subTitle"/>
          </p:nvPr>
        </p:nvSpPr>
        <p:spPr>
          <a:xfrm>
            <a:off x="93325" y="62800"/>
            <a:ext cx="88230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Исполнитель Черепаха действует на плоскости с декартовой системой координат. В начальный момент Черепаха находится в начале координат, её голова направлена вдоль положительного направления оси ординат, хвост опущен. При опущенном хвосте Черепаха оставляет на поле след в виде линии. В каждый конкретный момент известно положение исполнителя и направление его движения. У исполнителя существует 6 команд: Поднять хвост, означающая переход к перемещению без рисования; Опустить хвост, означающая переход в режим рисования; Вперёд n (где n – целое число), вызывающая передвижение Черепахи на n единиц в том направлении, куда указывает её голова; Назад n (где n – целое число), вызывающая передвижение в противоположном голове направлении; Направо m (где m – целое число), вызывающая изменение направления движения на m градусов по часовой стрелке, Налево m (где m – целое число), вызывающая изменение направления движения на m градусов против часовой стрелки.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Запись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Повтори k [Команда1 Команда2 … КомандаS]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означает, что последовательность из S команд повторится k раз. Черепахе был дан для исполнения следующий алгоритм: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Повтори 3 [Вперёд 7 Направо 90 Вперёд 12 Направо 90]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Поднять хвост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Вперёд 4 Направо 90 Вперёд 6 Налево 90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Опустить хвост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Повтори 4 [Вперёд 83 Направо 90 Вперёд 77 Направо 90]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Определите, сколько точек с целочисленными координатами будут находиться внутри объединения фигур, ограниченных заданными алгоритмом линиями, включая точки на границах этого объединения.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93325" y="62800"/>
            <a:ext cx="88230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Текстовый файл 24-296.txt состоит не более чем из 10</a:t>
            </a:r>
            <a:r>
              <a:rPr baseline="30000" lang="ru" sz="23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символов и содержит только буквы латинского алфавита A, B, C, D, E и F. Определите минимальное количество идущих подряд символов в прилагаемом файле, среди которых пара символов AF (в указанном порядке) встречается более 200 раз.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