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Nuni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italic.fntdata"/><Relationship Id="rId14" Type="http://schemas.openxmlformats.org/officeDocument/2006/relationships/font" Target="fonts/Nunito-bold.fntdata"/><Relationship Id="rId16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9efbe50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9efbe50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29efbe50f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29efbe50f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9efbe50f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9efbe50f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29efbe50f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29efbe50f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9efbe50f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9efbe50f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9efbe50f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9efbe50f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17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222295" y="270550"/>
            <a:ext cx="8699400" cy="45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 файле 17_1 содержится последовательность целых чисел. Элементы последовательности могут принимать целые значения от -10000 до 10000 включительно. Определите и запишите в ответе сначала количество пар элементов последовательности, в которых оба числа делятся нацело на 7, затем минимальную из сумм элементов таких пар. В данной задаче под парой подразумевается два подряд идущих элемента последовательности. Например для последовательности из пяти элементов: 7; 14; 21; -7; 4 - ответ 3 14.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97100" y="301800"/>
            <a:ext cx="6683700" cy="30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 файле 17_2 содержится последовательность целых чисел. Элементы последовательности могут принимать целые значения от -100 000 до 100 000 включительно. Определите количество троек элементов последовательности, в которых хотя бы одно из чисел является четырёхзначным, а сумма элементов тройки больше максимального элемента последовательности, оканчивающегося на 80. В ответе запишите количество найденных троек чисел, затем минимальную из сумм элементов таких троек. В данной задаче под тройкой подразумевается три идущих подряд элемента последовательности.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/>
          <p:nvPr>
            <p:ph type="title"/>
          </p:nvPr>
        </p:nvSpPr>
        <p:spPr>
          <a:xfrm>
            <a:off x="797100" y="301800"/>
            <a:ext cx="6683700" cy="30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 файле 17_2024_2 содержится последовательность натуральных чисел. Элементы последовательности могут принимать целые значения от 1 до 100 000 включительно. Определите количество пар последовательности, в которых остаток от деления на 55 хотя бы одного из элементов равен минимальному элементу последовательности. В ответе запишите количество найденных пар, затем минимальную из сумм элементов таких пар. В данной задаче под парой подразумевается два идущих подряд элемента последовательности.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797100" y="301800"/>
            <a:ext cx="6683700" cy="30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 файле 17_2.txt содержится последовательность целых чисел. Элементы последовательности могут принимать целые значения от -100 000 до 100 000 включительно. Определите количество пар последовательности, в которых оба числа оканчиваются на одну и ту же нечётную цифру, и при этом хотя бы один элемент пары больше среднего арифметического элементов последовательности. В ответе запишите количество найденных пар, а затем максимальный из модулей разности элементов таких пар. В данной задаче под парой подразумевается два идущих подряд элемента последовательности.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8"/>
          <p:cNvSpPr txBox="1"/>
          <p:nvPr>
            <p:ph type="title"/>
          </p:nvPr>
        </p:nvSpPr>
        <p:spPr>
          <a:xfrm>
            <a:off x="797100" y="301800"/>
            <a:ext cx="6683700" cy="30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 файле 17_3 содержится последовательность целых чисел. Элементы последовательности могут принимать целые значения от -10000 до 10000 включительно. Определите и запишите в ответе сначала количество пар элементов последовательности, в которых хотя бы одно число является полным квадратом некоторого натурального числа, затем максимальную из сумм элементов таких пар. В данной задаче под парой подразумевается два подряд идущих элемента последовательности. Например для последовательности из пяти элементов: 9; 15; 23; -3; 4 - ответ 2 24.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 txBox="1"/>
          <p:nvPr>
            <p:ph type="title"/>
          </p:nvPr>
        </p:nvSpPr>
        <p:spPr>
          <a:xfrm>
            <a:off x="797100" y="301800"/>
            <a:ext cx="6683700" cy="30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/>
              <a:t>В файле 17_2024_2 содержится последовательность натуральных чисел. Элементы последовательности могут принимать целые значения от 1 до 100 000 включительно. Определите количество пар последовательности, в которых хотя бы один элемент больше максимального простого числа в файле. В ответе запишите количество найденных пар, затем минимальную из сумм элементов таких пар. В данной задаче под парой подразумевается два идущих подряд элемента последовательности.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