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fe4a9052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fe4a9052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fe4a9052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fe4a9052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fe4a9052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fe4a9052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fe4a9052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fe4a9052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fe4a9052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fe4a9052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fe4a9052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fe4a9052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Простые вычисления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1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регистрации в компьютерной системе каждому объекту сопоставляется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идентификатор, состоящий из 60 символов и содержащий только символы из 60 символов и содержащий только десятичные цифры и символы из 250-символьного алфавита. В базе данных для хранения сведений о каждом объекте отведено одинаковое и минимально возможное целое число байт. При этом используют посимвольное кодирование идентификаторов, все символы кодируют одинаковым и минимально возможным количеством бит. Определите объём памяти (Кбайтах), необходимый для хранения сведений о 65536 объектах.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2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Прибор автоматической фиксации нарушений правил дорожного движения делает фотографии размером 1024 x 768 пикселей, используя палитру из 4096 цветов. Для передачи снимки группируются в пакеты по 256 штук. Определите максимальный размер одного пакета </a:t>
            </a:r>
            <a:r>
              <a:rPr lang="ru"/>
              <a:t>фотографий</a:t>
            </a:r>
            <a:r>
              <a:rPr lang="ru"/>
              <a:t> в Мбайтах.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3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Производилась двухканальная (стерео) звукозапись с частотой дискретизации 44.1 кГц и 24-битным разрешением. В результате был получен файл размером 136 Мбайт, без учета размера заголовка и без сжатия данных. Определите </a:t>
            </a:r>
            <a:r>
              <a:rPr lang="ru"/>
              <a:t>длительность</a:t>
            </a:r>
            <a:r>
              <a:rPr lang="ru"/>
              <a:t>(в минутах). В качестве ответа укажите ближайшее к времени записи целое число.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