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08ac50d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08ac50d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08ac5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08ac5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c08ac50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c08ac50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c08ac50d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c08ac50d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c08ac50d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c08ac50d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c08ac50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c08ac50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c08ac50d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c08ac50d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c08ac50d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c08ac50d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c08ac50d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c08ac50d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разбор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5" y="1202553"/>
            <a:ext cx="9143999" cy="1431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FF77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functools </a:t>
            </a:r>
            <a:r>
              <a:rPr lang="ru" sz="1100">
                <a:solidFill>
                  <a:srgbClr val="FF77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lru_cache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@lru_cache(</a:t>
            </a:r>
            <a:r>
              <a:rPr lang="ru" sz="1100">
                <a:solidFill>
                  <a:srgbClr val="FF77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f(n):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563" y="3321925"/>
            <a:ext cx="89630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0" y="1215873"/>
            <a:ext cx="9144001" cy="75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03" y="2374900"/>
            <a:ext cx="9098801" cy="123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Откройте файл электронной таблицы, содержащей в каждой строке четыре натуральных числа. Определите количество строк таблицы, для которых выполняются следующие условия: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1. Удвоенный квадрат минимального из чисел, содержащихся в строке, больше, чем произведение двух других чисел, ни одно из которых не равно максимальному числу.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2. В строке содержится хотя бы два одинаковых числа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Дана программа для Редактора: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НАЧАЛО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ПОКА нашлось (71) ИЛИ нашлось (72) ИЛИ нашлось (73)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ЕСЛИ нашлось (71)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  ТО заменить (71, 227)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КОНЕЦ ЕСЛИ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ЕСЛИ нашлось (72)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  ТО заменить (72, 37)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КОНЕЦ ЕСЛИ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ЕСЛИ нашлось (73)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  ТО заменить (73, 17)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  КОНЕЦ ЕСЛИ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  КОНЕЦ ПОКА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>
                <a:solidFill>
                  <a:srgbClr val="222222"/>
                </a:solidFill>
                <a:highlight>
                  <a:srgbClr val="FFFFFF"/>
                </a:highlight>
              </a:rPr>
              <a:t>КОНЕЦ</a:t>
            </a:r>
            <a:endParaRPr sz="13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вход приведённой выше программе поступает строка, начинающаяся с символа «7», а затем содержащая n+1 цифру «1», n+2 цифр «2» и n+3 цифр «3», расположенных в произвольном порядке.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Определите значение n, при котором сумма числовых значений цифр строки, получившейся в результате выполнения программы равна 9n.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Откройте файл электронной таблицы, содержащей в каждой строке семь натуральных чисел. Определите количество строк таблицы, для чисел которых выполнены оба условия: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в строке есть одно число, которое повторяется четырежды, а остальные три числа различны;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среднее арифметическое всех неповторяющихся чисел строки меньше среднего арифметического всех её чисел.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ответе запишите только число.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Откройте файл электронной таблицы, содержащей в каждой строке шесть целых чисел. Определите количество строк таблицы, содержащих числа, для которых выполнены оба условия: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в строке только одно число повторяется дважды, остальные числа различны;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– сумма всех отрицательных чисел строки по модулю больше суммы всех положительных чисел в этой строке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 ответе запишите только число.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5" y="1218397"/>
            <a:ext cx="9143999" cy="129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 регистрации в компьютерной системе каждому объекту присваивается идентификатор, состоящий из 325 символов и содержащий только шестнадцатеричные цифры и символы из 2040-символьного специального алфавита. В базе данных для хранения каждого идентификатора отведено одинаковое и минимально возможное целое число байт. При этом используется посимвольное кодирование идентификаторов, все символы кодируются одинаковым и минимально возможным количеством бит.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Определите объём памяти (в Кбайт), необходимый для хранения 8192 идентификаторов. В ответе запишите только целое число – количество Кбайт.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