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E5CA9-2FBB-8395-3749-EE1DD5991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A80AAA-6E3B-7303-598F-5E07BA911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4A4862-766E-9509-F5B4-2CFB51E5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E4B6-8CAD-4536-8C2D-F5C2BF739887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63F5A6-7BE7-C1D0-22AB-79DFCFC2F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CD6D14-6171-167B-C4ED-F41811504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051-FCD1-477F-BF7D-86DBB9F5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85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85476-D73C-0428-B03F-9F67E64E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9C8219-3FE0-797B-902D-7E75A429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EC93E1-9626-3AF3-5D67-845E8FBF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E4B6-8CAD-4536-8C2D-F5C2BF739887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ACBC39-E0D4-E5FE-7ACA-B096A2BF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BD2143-623F-B073-64F8-C0BB79D6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051-FCD1-477F-BF7D-86DBB9F5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61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4A10986-475E-BBB0-ACE8-2AC294C32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76FE16-9DF2-8B01-5876-677952DD7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BFD108-EEBE-6F9D-AECC-28825456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E4B6-8CAD-4536-8C2D-F5C2BF739887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F00D0D-12D7-AA4B-6322-B7F09BB8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0C0C7-AA8B-1F2E-7BB0-C60112A3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051-FCD1-477F-BF7D-86DBB9F5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39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39DF30-FC0F-6B0F-3335-5E4BED93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C816CC-2366-1745-ED35-3BBE6F925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39BC2-EE5F-ACA9-2081-482C1116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E4B6-8CAD-4536-8C2D-F5C2BF739887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E18EAB-B846-681E-89C1-6B0510A7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A695C3-32B0-4768-87FF-D0A6F656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051-FCD1-477F-BF7D-86DBB9F5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82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F3F22-4538-0E77-571C-DB63F7FA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7A4365-3C7D-7DA8-9C09-2AB82A2ED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9CCB2D-4AF1-E17F-6524-2BFF9CC6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E4B6-8CAD-4536-8C2D-F5C2BF739887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65647A-568D-21D7-C285-E0E04DED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44FDC0-E94A-0DB4-52F4-FE5E9D21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051-FCD1-477F-BF7D-86DBB9F5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16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C7403-D4F2-7B83-8DAD-3126D455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977564-D725-056D-DA35-BD68DA8FC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5108A0-8C36-9490-28E7-F37182789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C36312-0B43-31AF-2436-5511D858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E4B6-8CAD-4536-8C2D-F5C2BF739887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FAF930-04D7-B840-B55D-34331185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CDD763-698A-ACEE-2E92-67DF1FDE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051-FCD1-477F-BF7D-86DBB9F5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2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0D446-B78E-4D43-3FE3-7B394237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487744-4150-B5B2-B685-1BB3514ED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FBBA3B-214F-794C-C325-5EE1A0AA0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2C0AE35-AC36-7218-8AF4-E45F2DAAE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AB6AE2-49A1-7898-2879-272997E24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57A26F-0A8E-9398-B3EB-ECEE030E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E4B6-8CAD-4536-8C2D-F5C2BF739887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7D8F57D-B3C6-FB81-29E2-3961972E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BA8FC45-F554-7124-92BF-F1E97397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051-FCD1-477F-BF7D-86DBB9F5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78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63D0B-651D-FFF1-C36A-A0BFAA7B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AFDC538-E18F-B347-149E-330BC4D8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E4B6-8CAD-4536-8C2D-F5C2BF739887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264C707-7FB0-8571-83C9-2BCA9421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1FBCD8-1984-D31A-C53F-AC86E4F5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051-FCD1-477F-BF7D-86DBB9F5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28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B4F3A3D-6999-D900-FB39-D79DC8E2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E4B6-8CAD-4536-8C2D-F5C2BF739887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0C0C65-75E0-1D71-DD61-ABD47EF25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FB1E78-D2CE-FC03-DD5C-F64B52EB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051-FCD1-477F-BF7D-86DBB9F5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89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F0599-2149-5265-C696-8AA7281C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3D2D8-0889-02A5-62F9-DF0E053B4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1BEEFF-BBCA-7535-6E2F-2FED451A8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1F90A0-AD3D-F7C8-4784-90D6A667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E4B6-8CAD-4536-8C2D-F5C2BF739887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8B5537-1594-9395-7A22-C79D9398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1154FE-3E85-B3BF-717A-9E380028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051-FCD1-477F-BF7D-86DBB9F5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09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E2F75-BE67-34E0-6926-7BAF4939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45DF220-4287-8651-6FAC-FD1AAC0C9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63728B-DDC7-7D4C-A629-3F0DD583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E219CC-70FC-B8B1-0F87-65BE3718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E4B6-8CAD-4536-8C2D-F5C2BF739887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F5F268-244E-3E10-C6F3-0D308A0E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4AB2C0-E26F-90D2-8A6F-66C5A795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051-FCD1-477F-BF7D-86DBB9F5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14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D55BA-EA31-30BA-7FBA-5713AEB3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DF3E36-53D3-6D09-ECC4-77F9AC8AE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B4D810-2817-D966-A128-59352B1E0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9E4B6-8CAD-4536-8C2D-F5C2BF739887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A5426B-20E9-C824-AD17-EF1782189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E3F4B6-AC7F-B04E-22D0-F84B93C9A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9051-FCD1-477F-BF7D-86DBB9F5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25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C3EDD5-9A43-108D-8B8E-571205C55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Рекурсия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44EBA0-EE53-613F-6A70-8EEC70E5C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407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4918CB-7142-17A4-49B2-C1EFCEEE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363988-DB83-B568-94D1-ECAEEE45C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Приём в программировании, который позволяет разбить сложную задачу на несколько простых задач </a:t>
            </a:r>
            <a:r>
              <a:rPr lang="ru-RU" b="1" dirty="0"/>
              <a:t>того же типа.</a:t>
            </a:r>
          </a:p>
          <a:p>
            <a:endParaRPr lang="ru-RU" b="1" dirty="0"/>
          </a:p>
          <a:p>
            <a:r>
              <a:rPr lang="en-US" b="1" dirty="0"/>
              <a:t>def F(n):</a:t>
            </a:r>
          </a:p>
          <a:p>
            <a:pPr lvl="1"/>
            <a:r>
              <a:rPr lang="en-US" b="1" dirty="0"/>
              <a:t>If n==1: return 1</a:t>
            </a:r>
          </a:p>
          <a:p>
            <a:pPr lvl="1"/>
            <a:r>
              <a:rPr lang="en-US" b="1" dirty="0"/>
              <a:t>If  n&gt;100: return 1+ F(n-1)</a:t>
            </a:r>
          </a:p>
          <a:p>
            <a:pPr lvl="1"/>
            <a:r>
              <a:rPr lang="en-US" b="1" dirty="0"/>
              <a:t>return 2*F(n-1)</a:t>
            </a:r>
          </a:p>
        </p:txBody>
      </p:sp>
    </p:spTree>
    <p:extLst>
      <p:ext uri="{BB962C8B-B14F-4D97-AF65-F5344CB8AC3E}">
        <p14:creationId xmlns:p14="http://schemas.microsoft.com/office/powerpoint/2010/main" val="251723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19BF7-6C1A-DB9D-2E99-A283CEB0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на количество рекурсивных вызовов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2AE9F8-8B81-E19A-8D76-AE3C1A832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7061"/>
          </a:xfrm>
        </p:spPr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допустимо не более 1024 вызова рекурсии, если больше будет ошибка</a:t>
            </a:r>
          </a:p>
          <a:p>
            <a:r>
              <a:rPr lang="ru-RU" dirty="0">
                <a:solidFill>
                  <a:srgbClr val="FF0000"/>
                </a:solidFill>
              </a:rPr>
              <a:t>Ослабление ограничения</a:t>
            </a:r>
            <a:r>
              <a:rPr lang="ru-RU" dirty="0"/>
              <a:t>: </a:t>
            </a:r>
          </a:p>
          <a:p>
            <a:pPr lvl="1"/>
            <a:r>
              <a:rPr lang="en-US" dirty="0"/>
              <a:t>import sys </a:t>
            </a:r>
          </a:p>
          <a:p>
            <a:pPr lvl="1"/>
            <a:r>
              <a:rPr lang="en-US" dirty="0" err="1"/>
              <a:t>sys.setrecursionlimit</a:t>
            </a:r>
            <a:r>
              <a:rPr lang="en-US" dirty="0"/>
              <a:t>(2500) – </a:t>
            </a:r>
            <a:r>
              <a:rPr lang="ru-RU" dirty="0"/>
              <a:t>где 2500 это количество вызовов 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 err="1">
                <a:solidFill>
                  <a:srgbClr val="FF0000"/>
                </a:solidFill>
              </a:rPr>
              <a:t>Мемоизация</a:t>
            </a:r>
            <a:r>
              <a:rPr lang="ru-RU" dirty="0">
                <a:solidFill>
                  <a:srgbClr val="FF0000"/>
                </a:solidFill>
              </a:rPr>
              <a:t>- сохранение полученных результатов в памяти 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	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Создание словаря для кэша. 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functools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import *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@lcu_cache(None):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 f(n):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….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2820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115</Words>
  <Application>Microsoft Office PowerPoint</Application>
  <PresentationFormat>Широкоэкранный</PresentationFormat>
  <Paragraphs>20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Рекурсия</vt:lpstr>
      <vt:lpstr>Рекурсия</vt:lpstr>
      <vt:lpstr>Ограничение на количество рекурсивных вызовов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Elena Postanogova</dc:creator>
  <cp:lastModifiedBy>Elena Postanogova</cp:lastModifiedBy>
  <cp:revision>1</cp:revision>
  <dcterms:created xsi:type="dcterms:W3CDTF">2025-03-26T07:28:31Z</dcterms:created>
  <dcterms:modified xsi:type="dcterms:W3CDTF">2025-03-26T07:49:51Z</dcterms:modified>
</cp:coreProperties>
</file>