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F2C41-53CD-435D-955B-B9BCBE8F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D782CB-FADA-4960-909A-5DCDBE3A8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B1B2F-D115-4FD0-91F1-C29F083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A6D57-B586-4CF8-BF84-54AC945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EE6B2-3DE1-4507-88E0-B5205481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79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855CE-CC1E-46F8-BCD1-C682DC27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BE642F-1F95-43F5-968F-48091EB9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DF2FC-2B70-4BB7-B348-1DA43B5D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7E0CF-415E-49B7-83B3-DA1C6444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EBCCD-4750-46DA-85E8-75BD67C2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06EA1D-ECC1-466B-9D21-47DEBD34D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EC150-CF8A-4CCF-820F-58938D2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EDC48-6108-4D12-9F77-E11D94A2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F0D82-B910-4C4C-814A-D92F084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C898-BEB5-4FF0-B633-2D957D8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1CDCE-F6D3-4E76-8308-BF1CC1E6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A49DD-91D6-4E3D-86C5-13016CEF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7956-9C89-402E-816C-ACD518FB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BE273-0799-434D-A7F9-84CD866F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5D568-B04B-4CA8-8DA6-D886783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A44-DA7A-4F0F-91FF-752B616B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DE098-9334-439E-A092-6F41785D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0F52E-2E5E-4D63-9884-07342535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C49D0-301D-4369-99EE-6D5EC292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3932D-D483-41A1-9A73-2DEEE32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87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C1B1A-1A63-45DF-B644-7D20D57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EFF76-E626-407C-A53D-76C28B368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6CA33B-458B-413C-AD54-3CD9BF035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3A9E4-3952-44CA-AC81-22EA3C31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83932-769B-4D37-A940-4FE2E14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2D061D-1FC2-422F-9FB5-586A414F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2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11E7-46F8-4471-85F7-BF151786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B1637-5EA6-4A59-B827-51CA74EE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948FE1-5C26-45FB-9C13-1A3ADB5C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714077-672B-462D-8A87-D713844C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384664-30BE-4D72-8B8D-28FCC597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B1D15-E76A-478D-91F0-FAE8CE09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3E4CBB-A724-4120-8F24-208004B6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15191A-FF3A-49F1-B9C2-FC9CD8EA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6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B6D05-98AC-453C-84F6-59D26143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B30657-B95D-442C-9730-23C4A8F9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0DB37-9587-49DD-93F8-3690290B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534587-9779-44BB-8AF8-BD18546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C2B7D4-0EA8-4034-9A73-5DFEBDBD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1506C-1B3A-4766-A2BC-983A85A6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4A6A1-CB78-4FD2-901E-14363FB5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73500-4483-43EC-8D9B-2626E1E6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89718-0F9B-43E9-A920-47C230ED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909D4A-825F-4BC7-8CF9-F467DD26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40E441-62A7-4809-82A8-B7A8361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A1E960-D9EB-4716-B000-26B4BED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C99A1-16B2-49A9-8BBF-7059BA38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4D175-CB5C-4749-B24C-25369054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5A879D-7192-4622-8579-809EC8BC7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4544A0-56B4-4055-AA13-EF76935D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E3870-3703-49EF-A3E4-0B4743C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15C54F-21D0-4D6B-AB50-D300A44D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B733E3-4750-43F1-B836-EA495530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3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872BA0-66E5-4BB5-9A23-9DD3BBA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6470E-5DDF-4F1F-936D-38BCADD6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CC939-DADF-4DB3-A3CF-8890866C6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C332-566F-40BD-A874-01CC97EAAB52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5E66A-49E8-4EEE-A396-00CA575E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0D0A3-2FA3-4738-8F0F-2A12C2BF7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596A-EF85-401A-AC3B-C60BE877B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5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099127" y="2456740"/>
            <a:ext cx="8225382" cy="11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60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552" tIns="5552" rIns="5552" bIns="5552" anchor="ctr"/>
          <a:lstStyle/>
          <a:p>
            <a:pPr algn="ctr">
              <a:lnSpc>
                <a:spcPct val="100000"/>
              </a:lnSpc>
            </a:pPr>
            <a:r>
              <a:rPr lang="fr-FR" sz="326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démarche de recueil des besoins et de rédaction d’un cahier des charges</a:t>
            </a:r>
            <a:endParaRPr lang="fr-FR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11B14FB-9D93-4E47-91BF-35D687563E25}"/>
              </a:ext>
            </a:extLst>
          </p:cNvPr>
          <p:cNvSpPr/>
          <p:nvPr/>
        </p:nvSpPr>
        <p:spPr>
          <a:xfrm>
            <a:off x="2674081" y="3984343"/>
            <a:ext cx="7075474" cy="317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ctr"/>
            <a:r>
              <a:rPr lang="fr-FR" sz="163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ETUDE DE CAS : Rédiger un cahier des charges</a:t>
            </a:r>
            <a:endParaRPr lang="fr-FR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D725D81-08A6-4D7C-B823-89863F0FE437}"/>
              </a:ext>
            </a:extLst>
          </p:cNvPr>
          <p:cNvSpPr/>
          <p:nvPr/>
        </p:nvSpPr>
        <p:spPr>
          <a:xfrm>
            <a:off x="8931876" y="6036183"/>
            <a:ext cx="1465673" cy="317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fr-FR" sz="998" b="1" spc="-1" dirty="0">
                <a:solidFill>
                  <a:srgbClr val="675A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Guilhem ROUVAREL</a:t>
            </a:r>
            <a:endParaRPr lang="fr-FR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5DD0F4-D71B-4766-A30D-D359F1EE398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265773" y="6236640"/>
            <a:ext cx="881887" cy="317441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C322F27-C1A1-4954-9A91-FB1E554A8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28" y="298205"/>
            <a:ext cx="1083447" cy="66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2495640" y="116639"/>
            <a:ext cx="7704360" cy="12693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u="sng" spc="-1" dirty="0">
                <a:uFill>
                  <a:solidFill>
                    <a:srgbClr val="FFFFFF"/>
                  </a:solidFill>
                </a:uFill>
                <a:latin typeface="Calibri"/>
              </a:rPr>
              <a:t>ETUDE DE CAS</a:t>
            </a:r>
          </a:p>
          <a:p>
            <a:pPr algn="ctr">
              <a:lnSpc>
                <a:spcPct val="100000"/>
              </a:lnSpc>
            </a:pPr>
            <a:r>
              <a:rPr lang="fr-FR" sz="28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Rédiger un cahier des charges</a:t>
            </a:r>
          </a:p>
        </p:txBody>
      </p:sp>
      <p:sp>
        <p:nvSpPr>
          <p:cNvPr id="702" name="TextShape 2"/>
          <p:cNvSpPr txBox="1"/>
          <p:nvPr/>
        </p:nvSpPr>
        <p:spPr>
          <a:xfrm>
            <a:off x="523335" y="1673640"/>
            <a:ext cx="11271849" cy="42270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2520" indent="-452160">
              <a:buBlip>
                <a:blip r:embed="rId2"/>
              </a:buBlip>
            </a:pPr>
            <a:r>
              <a:rPr lang="fr-FR" sz="3200" b="1" spc="-1" dirty="0">
                <a:solidFill>
                  <a:srgbClr val="2785A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Vous devez développer le site e-commerce </a:t>
            </a:r>
            <a:r>
              <a:rPr lang="fr-FR" sz="3200" b="1" spc="-1" dirty="0" err="1">
                <a:solidFill>
                  <a:srgbClr val="2785A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Car’Occaz</a:t>
            </a:r>
            <a:endParaRPr lang="fr-FR" sz="3200" b="1" spc="-1" dirty="0">
              <a:solidFill>
                <a:srgbClr val="2785A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6400" lvl="1" indent="-285480">
              <a:buClr>
                <a:srgbClr val="6F604D"/>
              </a:buClr>
              <a:buSzPct val="75000"/>
              <a:buFont typeface="Wingdings" charset="2"/>
              <a:buChar char=""/>
            </a:pPr>
            <a:r>
              <a:rPr lang="fr-FR" sz="2800" spc="-1" dirty="0" err="1">
                <a:solidFill>
                  <a:srgbClr val="6F6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Car’Occaz</a:t>
            </a:r>
            <a:r>
              <a:rPr lang="fr-FR" sz="2800" spc="-1" dirty="0">
                <a:solidFill>
                  <a:srgbClr val="6F6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est un site qui met en relation des vendeurs de véhicules et des acheteurs potentiels</a:t>
            </a:r>
            <a:endParaRPr lang="fr-FR" sz="2400" spc="-1" dirty="0">
              <a:solidFill>
                <a:srgbClr val="6F604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6400" lvl="1" indent="-285480">
              <a:buClr>
                <a:srgbClr val="6F604D"/>
              </a:buClr>
              <a:buSzPct val="75000"/>
              <a:buFont typeface="Wingdings" charset="2"/>
              <a:buChar char=""/>
            </a:pPr>
            <a:r>
              <a:rPr lang="fr-FR" sz="2800" spc="-1" dirty="0">
                <a:solidFill>
                  <a:srgbClr val="6F6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site permet à des vendeurs de mettre en vente leur véhicule, et le mettre en valeur</a:t>
            </a:r>
            <a:endParaRPr lang="fr-FR" sz="2400" spc="-1" dirty="0">
              <a:solidFill>
                <a:srgbClr val="6F604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6400" lvl="1" indent="-285480">
              <a:buClr>
                <a:srgbClr val="6F604D"/>
              </a:buClr>
              <a:buSzPct val="75000"/>
              <a:buFont typeface="Wingdings" charset="2"/>
              <a:buChar char=""/>
            </a:pPr>
            <a:r>
              <a:rPr lang="fr-FR" sz="2800" spc="-1" dirty="0">
                <a:solidFill>
                  <a:srgbClr val="6F6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site met en valeur ces véhicules et permet à des acheteurs potentiels de trouver un véhicule et de prendre contact avec un vendeur</a:t>
            </a:r>
            <a:endParaRPr lang="fr-FR" sz="2400" spc="-1" dirty="0">
              <a:solidFill>
                <a:srgbClr val="6F604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r-FR" sz="3200" b="1" spc="-1" dirty="0">
              <a:solidFill>
                <a:srgbClr val="2785A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8005080" y="652536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B3A33F-07DB-4C74-A32D-AF62CD7E83BB}" type="slidenum">
              <a:rPr lang="fr-FR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fr-FR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126648-F7DC-4225-835F-E0940775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28" y="298205"/>
            <a:ext cx="1083447" cy="669546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1FD2337-7BED-47E8-8E25-DE6E090BF149}"/>
              </a:ext>
            </a:extLst>
          </p:cNvPr>
          <p:cNvSpPr/>
          <p:nvPr/>
        </p:nvSpPr>
        <p:spPr>
          <a:xfrm>
            <a:off x="8931876" y="6036183"/>
            <a:ext cx="1465673" cy="3174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fr-FR" sz="998" b="1" spc="-1" dirty="0">
                <a:solidFill>
                  <a:srgbClr val="675A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Guilhem ROUVAREL</a:t>
            </a:r>
            <a:endParaRPr lang="fr-FR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64D73C-2B0E-4497-B7A2-050FE8DEC96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265773" y="6236640"/>
            <a:ext cx="881887" cy="3174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charRg st="0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02">
                                            <p:txEl>
                                              <p:charRg st="0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702">
                                            <p:txEl>
                                              <p:charRg st="371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ROUVAREL</dc:creator>
  <cp:lastModifiedBy>Guilhem ROUVAREL</cp:lastModifiedBy>
  <cp:revision>3</cp:revision>
  <dcterms:created xsi:type="dcterms:W3CDTF">2019-10-30T14:28:56Z</dcterms:created>
  <dcterms:modified xsi:type="dcterms:W3CDTF">2019-11-17T13:53:22Z</dcterms:modified>
</cp:coreProperties>
</file>