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dce80a57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dce80a57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dce80a57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dce80a57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dce80a57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dce80a57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dce80a57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dce80a57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ce80a57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ce80a57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dce80a57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dce80a57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dce80a57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dce80a57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dce80a57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dce80a57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dce80a57f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dce80a57f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dce80a57f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dce80a57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Raphael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Moving average convergence divergence (MACD)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Exponential moving average (EMA)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The MACD ("Moving Average Convergence/Divergence") is a trend following momentum indicator that shows the relationship between two moving averages of prices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dce80a57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dce80a57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Raphael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Stock History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3100" y="3286725"/>
            <a:ext cx="31977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Raphael Enriquez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Kuncha Chennika Wangmai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378275" y="32867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Prerna Amarnani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Priyadharshni 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 High ,Low Prices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16756" l="0" r="0" t="0"/>
          <a:stretch/>
        </p:blipFill>
        <p:spPr>
          <a:xfrm>
            <a:off x="153125" y="2078875"/>
            <a:ext cx="4123550" cy="24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575" y="2125171"/>
            <a:ext cx="3729371" cy="2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9450" y="466050"/>
            <a:ext cx="76887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Observed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8983" l="0" r="10952" t="0"/>
          <a:stretch/>
        </p:blipFill>
        <p:spPr>
          <a:xfrm>
            <a:off x="145325" y="1308651"/>
            <a:ext cx="8142550" cy="12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25" y="2780825"/>
            <a:ext cx="3772625" cy="10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700" y="3751275"/>
            <a:ext cx="5414198" cy="10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563" y="152400"/>
            <a:ext cx="728888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41550" y="512350"/>
            <a:ext cx="699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r>
              <a:rPr lang="en"/>
              <a:t> the data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2075" y="1466700"/>
            <a:ext cx="80766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3847" r="28643" t="0"/>
          <a:stretch/>
        </p:blipFill>
        <p:spPr>
          <a:xfrm>
            <a:off x="688075" y="1405020"/>
            <a:ext cx="6645275" cy="318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4950" y="107077"/>
            <a:ext cx="1265249" cy="121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00125" y="130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sorting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438" y="2135925"/>
            <a:ext cx="1913716" cy="20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1725" y="1368075"/>
            <a:ext cx="17272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1400" y="1673475"/>
            <a:ext cx="2587974" cy="21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503700" y="2063200"/>
            <a:ext cx="364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data had no duplicates and no null values.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datatypes of the values in the columns were apt.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9550" y="4373925"/>
            <a:ext cx="1279837" cy="7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4339550" y="1416900"/>
            <a:ext cx="58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 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491925" y="4085688"/>
            <a:ext cx="58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 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051725" y="1106825"/>
            <a:ext cx="58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 3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107250" y="1905975"/>
            <a:ext cx="58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 4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7243" y="4491113"/>
            <a:ext cx="1979507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7184750" y="4252325"/>
            <a:ext cx="58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 5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27650" y="126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700" y="1756975"/>
            <a:ext cx="511255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678025" y="1950250"/>
            <a:ext cx="28671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Amazon and Facebook stock data have been merged based on date.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any particular day in the </a:t>
            </a:r>
            <a:r>
              <a:rPr i="1" lang="en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df_merge_final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dataframe, Open, High, Close and Volume for Facebook and amazon data can be found.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4879" r="0" t="23780"/>
          <a:stretch/>
        </p:blipFill>
        <p:spPr>
          <a:xfrm>
            <a:off x="5692100" y="2128988"/>
            <a:ext cx="2944675" cy="11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561825" y="2198825"/>
            <a:ext cx="483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close prices of facebook and amazon are slightly correlated.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When the facebook close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price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raises, we can expect that the amazon close price has also raised.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725" y="3661750"/>
            <a:ext cx="30670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5734375" y="1917925"/>
            <a:ext cx="13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 1 Close prices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734375" y="3532975"/>
            <a:ext cx="146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 2 Open prices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75" y="1814588"/>
            <a:ext cx="3772625" cy="28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4718875" y="2013200"/>
            <a:ext cx="3588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History of FB Stock Closing Price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(2012-2021)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“On May 18, 2012, Facebook held its initial public offering and, at that time, it was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largest technology IPO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 U.S. history”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(Share price: $38)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“Facebook's stock closed at 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all-time high on Sept. 10, 2021,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reaching a price of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$378.69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Reference: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https://www.investopedia.com/ask/answers/111015/when-did-facebook-go-public.asp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History of FB Stock Closing Price </a:t>
            </a:r>
            <a:r>
              <a:rPr lang="en" sz="1400">
                <a:solidFill>
                  <a:srgbClr val="000000"/>
                </a:solidFill>
              </a:rPr>
              <a:t>(2012-2022)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75" y="1806275"/>
            <a:ext cx="4495955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698575" y="4159700"/>
            <a:ext cx="386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Daily Percent Shift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of FB Stock Closing Price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(2012-2021)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725" y="1388975"/>
            <a:ext cx="3095700" cy="30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4796425" y="4484675"/>
            <a:ext cx="31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Reference: 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https://www.statista.com/chart/27473/facebook-stock-price-since-its-ipo/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68275"/>
            <a:ext cx="4279300" cy="30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5008750" y="2078875"/>
            <a:ext cx="2739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Moving average convergence divergence (MACD)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of FB Stock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(2012-2021)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MACD is a trend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following momentum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indicator that shows the relationship between two moving averages of prices.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Reference: 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https://www.investopedia.com/terms/m/macd.asp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25" y="1246900"/>
            <a:ext cx="5515949" cy="34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5678550" y="2443275"/>
            <a:ext cx="273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Relationship between MACD, Close prices, 12 ewm and 26 ewm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of FB Stock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(2012-2021)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