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ExtraBold"/>
      <p:bold r:id="rId15"/>
      <p:boldItalic r:id="rId16"/>
    </p:embeddedFont>
    <p:embeddedFont>
      <p:font typeface="Barl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6Zls1eW0FY178KWLao/YuN+BB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ExtraBold-bold.fntdata"/><Relationship Id="rId14" Type="http://schemas.openxmlformats.org/officeDocument/2006/relationships/slide" Target="slides/slide9.xml"/><Relationship Id="rId17" Type="http://schemas.openxmlformats.org/officeDocument/2006/relationships/font" Target="fonts/Barlow-regular.fntdata"/><Relationship Id="rId16" Type="http://schemas.openxmlformats.org/officeDocument/2006/relationships/font" Target="fonts/Barlow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italic.fntdata"/><Relationship Id="rId6" Type="http://schemas.openxmlformats.org/officeDocument/2006/relationships/slide" Target="slides/slide1.xml"/><Relationship Id="rId18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70000" y="270000"/>
            <a:ext cx="864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DESIGN WORKSHOP</a:t>
            </a:r>
            <a:endParaRPr b="1" i="0" sz="2700" u="none" cap="none" strike="noStrike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0000" y="981950"/>
            <a:ext cx="864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LESSON 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59150" y="4738500"/>
            <a:ext cx="5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CFG</a:t>
            </a:r>
            <a:r>
              <a:rPr b="1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DEGREE → FULL-STACK STREAM</a:t>
            </a:r>
            <a:r>
              <a:rPr b="0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35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b="0"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b="0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Introduction to Affordance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is wireframing?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Wireframing exercise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Project work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5" name="Google Shape;65;p2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2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67" name="Google Shape;67;p2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2"/>
            <p:cNvPicPr preferRelativeResize="0"/>
            <p:nvPr/>
          </p:nvPicPr>
          <p:blipFill rotWithShape="1">
            <a:blip r:embed="rId3">
              <a:alphaModFix/>
            </a:blip>
            <a:srcRect b="13481" l="21230" r="16028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What is Affordance?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09500" y="1272450"/>
            <a:ext cx="5481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All items tend to have hints on how they can be used - for example, scissors have only very few ways that they can be gripped, or door knobs can only be handled in certain ways,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giving you hints on how to use it.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These hints are called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affordances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for example, a steering wheel’s hint is how it can be twisted - no one pushes or pulls at one automatically because of the implicit hint we receive from it!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is what distinguishes good doors from bad - if you pushed instead of pulled, it’s probably the doors fault! It told you the wrong information (e.g. push)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5917525" y="1106925"/>
            <a:ext cx="24900" cy="39117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" name="Google Shape;76;p3"/>
          <p:cNvGrpSpPr/>
          <p:nvPr/>
        </p:nvGrpSpPr>
        <p:grpSpPr>
          <a:xfrm>
            <a:off x="309474" y="711302"/>
            <a:ext cx="8121401" cy="383773"/>
            <a:chOff x="461874" y="2757427"/>
            <a:chExt cx="8121401" cy="383773"/>
          </a:xfrm>
        </p:grpSpPr>
        <p:sp>
          <p:nvSpPr>
            <p:cNvPr id="77" name="Google Shape;77;p3"/>
            <p:cNvSpPr txBox="1"/>
            <p:nvPr/>
          </p:nvSpPr>
          <p:spPr>
            <a:xfrm>
              <a:off x="805775" y="2802800"/>
              <a:ext cx="7777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And who called it affordance of all things?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78" name="Google Shape;7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450" y="1581338"/>
            <a:ext cx="2971225" cy="19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What is wireframing?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4426675" y="1095075"/>
            <a:ext cx="3954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WIREFRAMING EXAMPLE (FOR A MOBILE APP)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6" name="Google Shape;86;p4"/>
          <p:cNvGrpSpPr/>
          <p:nvPr/>
        </p:nvGrpSpPr>
        <p:grpSpPr>
          <a:xfrm>
            <a:off x="309474" y="711302"/>
            <a:ext cx="8545901" cy="383773"/>
            <a:chOff x="461874" y="2757427"/>
            <a:chExt cx="8545901" cy="383773"/>
          </a:xfrm>
        </p:grpSpPr>
        <p:sp>
          <p:nvSpPr>
            <p:cNvPr id="87" name="Google Shape;87;p4"/>
            <p:cNvSpPr txBox="1"/>
            <p:nvPr/>
          </p:nvSpPr>
          <p:spPr>
            <a:xfrm>
              <a:off x="805775" y="2802800"/>
              <a:ext cx="8202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And what’s the point of it?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88" name="Google Shape;8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4"/>
          <p:cNvSpPr txBox="1"/>
          <p:nvPr/>
        </p:nvSpPr>
        <p:spPr>
          <a:xfrm>
            <a:off x="309500" y="1247475"/>
            <a:ext cx="383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Wireframing is a process where we create the base structure of a prototype - there is no code or fancy behaviour, it’s simply a architectural design diagram.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Through wireframing, we can practice the heuristics and principles learnt on a easy platform - it’s a sketching environment where we can create the prototype before committing to it in sheer code.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Recommended tool for something like this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Draw.io!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0" name="Google Shape;90;p4"/>
          <p:cNvCxnSpPr/>
          <p:nvPr/>
        </p:nvCxnSpPr>
        <p:spPr>
          <a:xfrm>
            <a:off x="4302900" y="1073650"/>
            <a:ext cx="0" cy="39366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400" y="1645700"/>
            <a:ext cx="4239902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1: Wireframe a prototype!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97" name="Google Shape;97;p5"/>
          <p:cNvGrpSpPr/>
          <p:nvPr/>
        </p:nvGrpSpPr>
        <p:grpSpPr>
          <a:xfrm>
            <a:off x="309474" y="711302"/>
            <a:ext cx="8437901" cy="383773"/>
            <a:chOff x="461874" y="2757427"/>
            <a:chExt cx="8437901" cy="383773"/>
          </a:xfrm>
        </p:grpSpPr>
        <p:sp>
          <p:nvSpPr>
            <p:cNvPr id="98" name="Google Shape;98;p5"/>
            <p:cNvSpPr txBox="1"/>
            <p:nvPr/>
          </p:nvSpPr>
          <p:spPr>
            <a:xfrm>
              <a:off x="805775" y="2802800"/>
              <a:ext cx="8094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Wireframe a prototype design for the requirements below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99" name="Google Shape;9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5"/>
          <p:cNvSpPr txBox="1"/>
          <p:nvPr/>
        </p:nvSpPr>
        <p:spPr>
          <a:xfrm>
            <a:off x="58250" y="1247475"/>
            <a:ext cx="895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 have a collection of books, and would like people to be able to borrow them.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People should be able to borrow them after creating an appointment that lists the time, date and location to pick the book up from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People should be able to choose which book to borrow from the collection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collection, and the ability to borrow, should be available on a website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Given these requirements,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sketch a prototype that meets these requirements for the client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1" name="Google Shape;101;p5"/>
          <p:cNvCxnSpPr/>
          <p:nvPr/>
        </p:nvCxnSpPr>
        <p:spPr>
          <a:xfrm flipH="1">
            <a:off x="253100" y="3739575"/>
            <a:ext cx="8760300" cy="183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10507" l="27247" r="27968" t="10365"/>
          <a:stretch/>
        </p:blipFill>
        <p:spPr>
          <a:xfrm>
            <a:off x="253102" y="4164519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724175" y="3843700"/>
            <a:ext cx="802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35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Split into groups and create a wireframe (e.g. via draw.io) - at the end, present your design, explaining what design choices you made (e.g. positioning, colours, function, etc) and why!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4816125" y="1267325"/>
            <a:ext cx="1916100" cy="169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 a team-by-team basis, present your solution!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253100" y="349200"/>
            <a:ext cx="8635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1: Present your wireframe solution! 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10" name="Google Shape;110;p6"/>
          <p:cNvGrpSpPr/>
          <p:nvPr/>
        </p:nvGrpSpPr>
        <p:grpSpPr>
          <a:xfrm>
            <a:off x="309474" y="711302"/>
            <a:ext cx="8437901" cy="383773"/>
            <a:chOff x="461874" y="2757427"/>
            <a:chExt cx="8437901" cy="383773"/>
          </a:xfrm>
        </p:grpSpPr>
        <p:sp>
          <p:nvSpPr>
            <p:cNvPr id="111" name="Google Shape;111;p6"/>
            <p:cNvSpPr txBox="1"/>
            <p:nvPr/>
          </p:nvSpPr>
          <p:spPr>
            <a:xfrm>
              <a:off x="805775" y="2802800"/>
              <a:ext cx="8094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Showcase the prototype!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2" name="Google Shape;11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8325" y="1095075"/>
            <a:ext cx="3854629" cy="3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 flipH="1">
            <a:off x="5996223" y="3319425"/>
            <a:ext cx="1962000" cy="136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Others: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Share your feedback! What was usable about it? What was confusing? etc</a:t>
            </a:r>
            <a:endParaRPr b="0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521272" y="3450300"/>
            <a:ext cx="1622728" cy="16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253100" y="349200"/>
            <a:ext cx="8827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Project: Continue working on your project!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309474" y="711302"/>
            <a:ext cx="8721401" cy="383773"/>
            <a:chOff x="461874" y="2757427"/>
            <a:chExt cx="8721401" cy="383773"/>
          </a:xfrm>
        </p:grpSpPr>
        <p:sp>
          <p:nvSpPr>
            <p:cNvPr id="122" name="Google Shape;122;p7"/>
            <p:cNvSpPr txBox="1"/>
            <p:nvPr/>
          </p:nvSpPr>
          <p:spPr>
            <a:xfrm>
              <a:off x="805775" y="2802800"/>
              <a:ext cx="8377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And make sure you wireframe before you start any code!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23" name="Google Shape;12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7"/>
          <p:cNvSpPr txBox="1"/>
          <p:nvPr/>
        </p:nvSpPr>
        <p:spPr>
          <a:xfrm>
            <a:off x="100850" y="1191900"/>
            <a:ext cx="89796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b="0" i="0" lang="en-GB" sz="17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the rest of the session, please break into your group project teams and work on your group project!</a:t>
            </a:r>
            <a:endParaRPr b="0" i="0" sz="17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b="1" i="0" lang="en-GB" sz="17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Please create a wireframe for your group project - this is critical and incredibly helpful for any project development. </a:t>
            </a:r>
            <a:r>
              <a:rPr b="0" i="0" lang="en-GB" sz="17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Make use of what we’ve learnt with design recently too!</a:t>
            </a:r>
            <a:endParaRPr b="0" i="0" sz="17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97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Barlow"/>
              <a:buChar char="●"/>
            </a:pPr>
            <a:r>
              <a:rPr b="0" i="0" lang="en-GB" sz="175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Once the wireframe is completed, feel free to continue with the rest of the project / code your design up!</a:t>
            </a:r>
            <a:endParaRPr b="0" i="0" sz="175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10507" l="27247" r="27968" t="10365"/>
          <a:stretch/>
        </p:blipFill>
        <p:spPr>
          <a:xfrm>
            <a:off x="1839527" y="4460344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2347275" y="4440925"/>
            <a:ext cx="49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however long is left in the session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7" name="Google Shape;127;p7"/>
          <p:cNvCxnSpPr/>
          <p:nvPr/>
        </p:nvCxnSpPr>
        <p:spPr>
          <a:xfrm flipH="1">
            <a:off x="129900" y="4079975"/>
            <a:ext cx="8884200" cy="93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700" y="118250"/>
            <a:ext cx="1146949" cy="16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SUMMARY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143050" y="959700"/>
            <a:ext cx="7815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Wireframing is a mechanism to design your prototype up before actually coding it - it allows us to see what it’ll look like beforehand (making it easy to get client feedback, make modifications ourselves, etc)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All items have hints - these hints on they can be used are referred to as affordances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Everything should ideally be designed - it allows us to maximise its usability + wireframing it in advance lets us design it most effectively (as we do it from the start instead of mid-code).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17400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