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CF7939-369E-409D-9105-91A54C9D6ED4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DB5A-4B3C-4DD9-803B-29F4D04417D7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F0949C-7B14-4E09-9E44-EBA43CE6DA7E}"/>
              </a:ext>
            </a:extLst>
          </p:cNvPr>
          <p:cNvSpPr/>
          <p:nvPr/>
        </p:nvSpPr>
        <p:spPr>
          <a:xfrm>
            <a:off x="1829786" y="1249720"/>
            <a:ext cx="2451690" cy="435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61DD6FA-2881-419A-B6C6-734CC30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5" y="4337109"/>
            <a:ext cx="817926" cy="8179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DC9E2-CF99-47B8-91FC-6BA8AD1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13" y="4337109"/>
            <a:ext cx="753990" cy="75399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A787F8-A254-480B-BDA9-574DDA28A39A}"/>
              </a:ext>
            </a:extLst>
          </p:cNvPr>
          <p:cNvSpPr/>
          <p:nvPr/>
        </p:nvSpPr>
        <p:spPr>
          <a:xfrm>
            <a:off x="4984888" y="1320247"/>
            <a:ext cx="2339488" cy="41590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A9A985-1516-4765-ACB5-40C15BF2C294}"/>
              </a:ext>
            </a:extLst>
          </p:cNvPr>
          <p:cNvGrpSpPr/>
          <p:nvPr/>
        </p:nvGrpSpPr>
        <p:grpSpPr>
          <a:xfrm>
            <a:off x="7195548" y="1378663"/>
            <a:ext cx="343948" cy="400110"/>
            <a:chOff x="8380602" y="1034407"/>
            <a:chExt cx="343948" cy="400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1872-1A1E-4E26-914E-48DBC6EFB096}"/>
                </a:ext>
              </a:extLst>
            </p:cNvPr>
            <p:cNvSpPr/>
            <p:nvPr/>
          </p:nvSpPr>
          <p:spPr>
            <a:xfrm>
              <a:off x="8380602" y="1090569"/>
              <a:ext cx="343948" cy="3439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619A6-9C10-4C80-878B-4A814C343CDD}"/>
                </a:ext>
              </a:extLst>
            </p:cNvPr>
            <p:cNvSpPr txBox="1"/>
            <p:nvPr/>
          </p:nvSpPr>
          <p:spPr>
            <a:xfrm>
              <a:off x="8442499" y="1034407"/>
              <a:ext cx="22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×</a:t>
              </a:r>
              <a:endParaRPr lang="ko-KR" altLang="en-US" sz="2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4A0D3-4F1B-468F-920B-473C5D316768}"/>
              </a:ext>
            </a:extLst>
          </p:cNvPr>
          <p:cNvSpPr/>
          <p:nvPr/>
        </p:nvSpPr>
        <p:spPr>
          <a:xfrm>
            <a:off x="8070209" y="1578718"/>
            <a:ext cx="1434518" cy="1122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BF49A-3F7C-4A54-B998-2D1BEB45048F}"/>
              </a:ext>
            </a:extLst>
          </p:cNvPr>
          <p:cNvSpPr/>
          <p:nvPr/>
        </p:nvSpPr>
        <p:spPr>
          <a:xfrm>
            <a:off x="9713812" y="1578718"/>
            <a:ext cx="1434518" cy="1122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5F423-D32D-407C-AF84-2D09E92BAE43}"/>
              </a:ext>
            </a:extLst>
          </p:cNvPr>
          <p:cNvSpPr/>
          <p:nvPr/>
        </p:nvSpPr>
        <p:spPr>
          <a:xfrm>
            <a:off x="8070209" y="3034209"/>
            <a:ext cx="1434518" cy="11225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DD58-4B98-4567-B1CC-10016274EAA9}"/>
              </a:ext>
            </a:extLst>
          </p:cNvPr>
          <p:cNvSpPr/>
          <p:nvPr/>
        </p:nvSpPr>
        <p:spPr>
          <a:xfrm>
            <a:off x="9713812" y="3034209"/>
            <a:ext cx="1434518" cy="1122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C6EF6-4A5C-467D-9029-D1CA62659B7D}"/>
              </a:ext>
            </a:extLst>
          </p:cNvPr>
          <p:cNvSpPr/>
          <p:nvPr/>
        </p:nvSpPr>
        <p:spPr>
          <a:xfrm>
            <a:off x="774303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3D072-BCA0-47B7-AAC0-4B67D3B3A7EB}"/>
              </a:ext>
            </a:extLst>
          </p:cNvPr>
          <p:cNvSpPr/>
          <p:nvPr/>
        </p:nvSpPr>
        <p:spPr>
          <a:xfrm>
            <a:off x="878746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9959D7-2F57-4708-B4BB-3BA7FFF69228}"/>
              </a:ext>
            </a:extLst>
          </p:cNvPr>
          <p:cNvSpPr/>
          <p:nvPr/>
        </p:nvSpPr>
        <p:spPr>
          <a:xfrm>
            <a:off x="9854760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1C964C-4030-42BA-9A51-7C4421EF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2" t="16024" r="57890" b="50000"/>
          <a:stretch/>
        </p:blipFill>
        <p:spPr>
          <a:xfrm>
            <a:off x="3171038" y="201336"/>
            <a:ext cx="3212983" cy="554289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A8ECE-1761-46AD-B21A-D31D882BE070}"/>
              </a:ext>
            </a:extLst>
          </p:cNvPr>
          <p:cNvGrpSpPr/>
          <p:nvPr/>
        </p:nvGrpSpPr>
        <p:grpSpPr>
          <a:xfrm>
            <a:off x="3171036" y="201336"/>
            <a:ext cx="3212985" cy="5542892"/>
            <a:chOff x="3171036" y="201336"/>
            <a:chExt cx="3212985" cy="5542892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3757B-A106-40DF-B180-49EC03D27161}"/>
                </a:ext>
              </a:extLst>
            </p:cNvPr>
            <p:cNvSpPr/>
            <p:nvPr/>
          </p:nvSpPr>
          <p:spPr>
            <a:xfrm>
              <a:off x="3380763" y="4244828"/>
              <a:ext cx="2715237" cy="14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9A573-691E-4D43-B393-2F68F164F93F}"/>
                </a:ext>
              </a:extLst>
            </p:cNvPr>
            <p:cNvGrpSpPr/>
            <p:nvPr/>
          </p:nvGrpSpPr>
          <p:grpSpPr>
            <a:xfrm>
              <a:off x="3171036" y="201336"/>
              <a:ext cx="3212985" cy="5542892"/>
              <a:chOff x="3171036" y="201336"/>
              <a:chExt cx="3212985" cy="554289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E9174-8A54-4B44-9ABE-3440CF2C0345}"/>
                  </a:ext>
                </a:extLst>
              </p:cNvPr>
              <p:cNvSpPr/>
              <p:nvPr/>
            </p:nvSpPr>
            <p:spPr>
              <a:xfrm>
                <a:off x="3171038" y="1510018"/>
                <a:ext cx="209725" cy="4234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47644-EDA4-456D-A764-5C37C8C4A3EA}"/>
                  </a:ext>
                </a:extLst>
              </p:cNvPr>
              <p:cNvSpPr/>
              <p:nvPr/>
            </p:nvSpPr>
            <p:spPr>
              <a:xfrm>
                <a:off x="6096002" y="1510018"/>
                <a:ext cx="288019" cy="4234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FC5E70-A19F-4B27-89EE-B3A7288CE729}"/>
                  </a:ext>
                </a:extLst>
              </p:cNvPr>
              <p:cNvSpPr/>
              <p:nvPr/>
            </p:nvSpPr>
            <p:spPr>
              <a:xfrm>
                <a:off x="3171038" y="1392572"/>
                <a:ext cx="3212983" cy="117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D2772-8272-408E-AE5E-50A3B36647E9}"/>
                  </a:ext>
                </a:extLst>
              </p:cNvPr>
              <p:cNvSpPr/>
              <p:nvPr/>
            </p:nvSpPr>
            <p:spPr>
              <a:xfrm>
                <a:off x="4345497" y="201336"/>
                <a:ext cx="2038524" cy="1191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3E912-A7BC-428B-9363-7B451772D40C}"/>
                  </a:ext>
                </a:extLst>
              </p:cNvPr>
              <p:cNvSpPr/>
              <p:nvPr/>
            </p:nvSpPr>
            <p:spPr>
              <a:xfrm>
                <a:off x="3171037" y="201336"/>
                <a:ext cx="1174459" cy="22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3337C5-4D2B-454B-BD4D-DCF00E308AB3}"/>
                  </a:ext>
                </a:extLst>
              </p:cNvPr>
              <p:cNvSpPr/>
              <p:nvPr/>
            </p:nvSpPr>
            <p:spPr>
              <a:xfrm>
                <a:off x="3171036" y="427840"/>
                <a:ext cx="184560" cy="10570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5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40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35</cp:revision>
  <dcterms:created xsi:type="dcterms:W3CDTF">2018-11-24T10:02:06Z</dcterms:created>
  <dcterms:modified xsi:type="dcterms:W3CDTF">2018-12-16T14:33:30Z</dcterms:modified>
</cp:coreProperties>
</file>