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AAEE9-DE1A-482E-BF5C-F7006C07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BE9FA-FD89-457C-B561-D1654728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6F11-B836-4E4A-974C-B99A26D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E8836-8587-4838-AF6C-7027C909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6F14B-F306-4DF6-9917-4A10538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CE216-B30E-4BA9-A42D-77358981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16F52-53A3-4E4F-A046-29523E8A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3FCE3-C50E-49AC-9D9A-1859D99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9C72C-6D2C-41BB-9A4C-5128D0AC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9DD13-8621-43C8-ACC4-8D866E45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0DF1B9-1B39-4C4E-97F0-D8682E1C9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B7CB93-CEE0-485C-886A-7B719171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DB9B-353A-4F14-BE52-ECD1FD87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EF2CA-065C-44EA-AC7B-38849B5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ACF39-6B23-4B51-9E36-37164825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F6ED5-4AD0-4589-85C6-B2676A63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974AD-8F45-476E-93D4-15EE6519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165DF-13F7-43A5-8ACF-716414F0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54657-6F92-4C59-A62D-14DE2E2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88576-C59E-4601-BE7C-DA12DFE2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1A37-13C1-407D-89BC-F7A72137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1427C-84E1-45C8-8238-6F23CD35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9365-0BEE-443B-9C1D-8C76552B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0243-FE16-437C-AA8D-58BCE28B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5CA18-B0A0-412B-BE3C-4D061355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4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99B3-40E3-4260-A6C8-12EF3D6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2F42E-1FF1-4668-AA59-5583750C3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B677D-0912-4B14-BD5B-1A2E4EF7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7B470-577F-4F2D-BD64-2035F28C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2E702-227B-4E45-86C1-DBA6E1B6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AF832-8BB0-4745-B536-D68E225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3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B0C5-43E9-4938-BE17-5A14316A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6E7EF-53C6-42E3-BBC7-FA10CCFC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A2D604-A200-49EB-BC80-11A72406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FA438-B1CB-4502-90D8-4A67B888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6F543-3ECB-4651-BD59-7CA70042C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C4AE2-AAAC-4CAF-81F7-92E48BB0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B2FD90-CE13-4A5C-BFFE-F910D6BA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C0A93-1209-49B9-A4BD-A91A099D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2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E007-EBEE-48EC-8FEE-C35108B7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F9875-57E0-4E92-B1BD-194BDE4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91577-D43C-41D0-9004-4E541A70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17DEE-BB2F-491B-B96D-BDB129D4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A21AC2-DD3A-4D6F-85AB-7648558A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C9FB0-DE9B-4201-A754-7F446246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A0C1C-782F-4AB0-9290-7FCEE2A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4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97E8B-011A-4828-B62F-5C9B69DD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716A-FF04-4A3A-87E4-45B01D5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3A563-2EA7-4A6D-8038-89F914BE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4E1D9-9DA3-4E00-9072-66305AAA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C5C38-3460-408C-BC36-755B9175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74984-ED57-4E0C-93B4-901CB6AA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5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2D0D1-1978-4B48-B266-904B0442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D5B085-02CC-4872-94BA-37F2EECD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F3153-5CB9-4B10-8003-930F0E9B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8D1A0-79A9-4A5F-A15F-C6EBA10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26-7AC7-45A0-B1C2-692220D8726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BFFEC-481D-41BC-989D-FD3DCEE5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B5352-ADB7-4E96-B567-B490CDC8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AA80E-25AE-4FA2-A2DA-0D396787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53CC2-C3C8-4FA8-B1A9-1311E5E8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8B0DC-8BB7-4D0B-A885-A5A3D4742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B926-7AC7-45A0-B1C2-692220D8726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A1907-2BA6-4C67-949E-07E79225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2C346-9620-42CA-AB02-085CB094C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7C4C-1926-4BC9-8162-276840DF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4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C48A8C-6FA6-4280-9508-3B759BB8EBDF}"/>
              </a:ext>
            </a:extLst>
          </p:cNvPr>
          <p:cNvGrpSpPr/>
          <p:nvPr/>
        </p:nvGrpSpPr>
        <p:grpSpPr>
          <a:xfrm>
            <a:off x="3898900" y="1638300"/>
            <a:ext cx="1549400" cy="1549400"/>
            <a:chOff x="3898900" y="1638300"/>
            <a:chExt cx="1549400" cy="15494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3065D24-AFC4-4AB0-A625-84FDF3420994}"/>
                </a:ext>
              </a:extLst>
            </p:cNvPr>
            <p:cNvSpPr/>
            <p:nvPr/>
          </p:nvSpPr>
          <p:spPr>
            <a:xfrm>
              <a:off x="38989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0927FD-672A-4B3B-B225-0E5D1D54957B}"/>
                </a:ext>
              </a:extLst>
            </p:cNvPr>
            <p:cNvSpPr txBox="1"/>
            <p:nvPr/>
          </p:nvSpPr>
          <p:spPr>
            <a:xfrm>
              <a:off x="42227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-</a:t>
              </a:r>
              <a:endParaRPr lang="ko-KR" altLang="en-US" sz="8000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CB174FA-ADD5-499C-A78F-23292D40150C}"/>
              </a:ext>
            </a:extLst>
          </p:cNvPr>
          <p:cNvSpPr/>
          <p:nvPr/>
        </p:nvSpPr>
        <p:spPr>
          <a:xfrm>
            <a:off x="1527175" y="4000059"/>
            <a:ext cx="1549400" cy="1549400"/>
          </a:xfrm>
          <a:prstGeom prst="roundRect">
            <a:avLst/>
          </a:prstGeom>
          <a:solidFill>
            <a:schemeClr val="tx1">
              <a:alpha val="7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A440CE-B0DC-4F05-8056-E092CEE1FACB}"/>
              </a:ext>
            </a:extLst>
          </p:cNvPr>
          <p:cNvGrpSpPr/>
          <p:nvPr/>
        </p:nvGrpSpPr>
        <p:grpSpPr>
          <a:xfrm>
            <a:off x="6223000" y="1638300"/>
            <a:ext cx="1549400" cy="1549400"/>
            <a:chOff x="62230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280D8D2-D1A1-45A5-9275-F75B0DCE74FB}"/>
                </a:ext>
              </a:extLst>
            </p:cNvPr>
            <p:cNvSpPr/>
            <p:nvPr/>
          </p:nvSpPr>
          <p:spPr>
            <a:xfrm>
              <a:off x="62230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D0570-6C0C-42AD-9ACF-B70CE50D54B5}"/>
                </a:ext>
              </a:extLst>
            </p:cNvPr>
            <p:cNvSpPr txBox="1"/>
            <p:nvPr/>
          </p:nvSpPr>
          <p:spPr>
            <a:xfrm>
              <a:off x="65468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×</a:t>
              </a:r>
              <a:endParaRPr lang="ko-KR" altLang="en-US" sz="8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0DAA96-E3BB-42BC-88F2-D3E5E6F10CD5}"/>
              </a:ext>
            </a:extLst>
          </p:cNvPr>
          <p:cNvGrpSpPr/>
          <p:nvPr/>
        </p:nvGrpSpPr>
        <p:grpSpPr>
          <a:xfrm>
            <a:off x="8489950" y="1638300"/>
            <a:ext cx="1549400" cy="1549400"/>
            <a:chOff x="8489950" y="1638300"/>
            <a:chExt cx="1549400" cy="15494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A81B442-FBB1-412D-847F-3DD2B60BF3B7}"/>
                </a:ext>
              </a:extLst>
            </p:cNvPr>
            <p:cNvSpPr/>
            <p:nvPr/>
          </p:nvSpPr>
          <p:spPr>
            <a:xfrm>
              <a:off x="848995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5DDC87-3FEE-4B57-8285-E9B8275E6B9B}"/>
                </a:ext>
              </a:extLst>
            </p:cNvPr>
            <p:cNvSpPr txBox="1"/>
            <p:nvPr/>
          </p:nvSpPr>
          <p:spPr>
            <a:xfrm>
              <a:off x="881380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÷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4AA25B-D381-44BA-A8FE-1BBCF7C260F7}"/>
              </a:ext>
            </a:extLst>
          </p:cNvPr>
          <p:cNvGrpSpPr/>
          <p:nvPr/>
        </p:nvGrpSpPr>
        <p:grpSpPr>
          <a:xfrm>
            <a:off x="1727200" y="1790700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326435B-F20A-4841-900D-4B85E9C42F8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F1B1AE-637C-40EC-AA34-9157BAC6752D}"/>
                </a:ext>
              </a:extLst>
            </p:cNvPr>
            <p:cNvSpPr txBox="1"/>
            <p:nvPr/>
          </p:nvSpPr>
          <p:spPr>
            <a:xfrm>
              <a:off x="1898650" y="163830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+</a:t>
              </a:r>
              <a:endParaRPr lang="ko-KR" altLang="en-US" sz="8000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562E251-0C8A-4A22-BBDB-D08DC706BE20}"/>
              </a:ext>
            </a:extLst>
          </p:cNvPr>
          <p:cNvSpPr/>
          <p:nvPr/>
        </p:nvSpPr>
        <p:spPr>
          <a:xfrm>
            <a:off x="2796250" y="1308541"/>
            <a:ext cx="964317" cy="96431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535907-88FB-4A9A-9FBA-CC074D00841A}"/>
              </a:ext>
            </a:extLst>
          </p:cNvPr>
          <p:cNvSpPr/>
          <p:nvPr/>
        </p:nvSpPr>
        <p:spPr>
          <a:xfrm>
            <a:off x="3760567" y="4000059"/>
            <a:ext cx="1549400" cy="1549400"/>
          </a:xfrm>
          <a:prstGeom prst="roundRect">
            <a:avLst/>
          </a:prstGeom>
          <a:solidFill>
            <a:srgbClr val="00B05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AA502C-B66E-40F1-BBA2-201D17EA7AD1}"/>
              </a:ext>
            </a:extLst>
          </p:cNvPr>
          <p:cNvSpPr/>
          <p:nvPr/>
        </p:nvSpPr>
        <p:spPr>
          <a:xfrm>
            <a:off x="5899150" y="3904809"/>
            <a:ext cx="1549400" cy="1549400"/>
          </a:xfrm>
          <a:prstGeom prst="roundRect">
            <a:avLst/>
          </a:prstGeom>
          <a:solidFill>
            <a:srgbClr val="FFFF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78A9FEA-5AB1-4F91-98CD-530E04BBFA11}"/>
              </a:ext>
            </a:extLst>
          </p:cNvPr>
          <p:cNvSpPr/>
          <p:nvPr/>
        </p:nvSpPr>
        <p:spPr>
          <a:xfrm>
            <a:off x="8166100" y="4000059"/>
            <a:ext cx="1549400" cy="1549400"/>
          </a:xfrm>
          <a:prstGeom prst="roundRect">
            <a:avLst/>
          </a:prstGeom>
          <a:solidFill>
            <a:srgbClr val="FF0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FE8DE6-220A-4EA5-A882-BE273479789B}"/>
              </a:ext>
            </a:extLst>
          </p:cNvPr>
          <p:cNvSpPr/>
          <p:nvPr/>
        </p:nvSpPr>
        <p:spPr>
          <a:xfrm>
            <a:off x="10037542" y="4000059"/>
            <a:ext cx="1549400" cy="1549400"/>
          </a:xfrm>
          <a:prstGeom prst="roundRect">
            <a:avLst/>
          </a:prstGeom>
          <a:solidFill>
            <a:srgbClr val="00B0F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rgbClr val="00B0F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237DC12-5E37-4763-919A-905FC12FA482}"/>
              </a:ext>
            </a:extLst>
          </p:cNvPr>
          <p:cNvSpPr/>
          <p:nvPr/>
        </p:nvSpPr>
        <p:spPr>
          <a:xfrm>
            <a:off x="10363200" y="241299"/>
            <a:ext cx="1549400" cy="1549400"/>
          </a:xfrm>
          <a:prstGeom prst="roundRect">
            <a:avLst/>
          </a:prstGeom>
          <a:solidFill>
            <a:srgbClr val="FFC000">
              <a:alpha val="7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2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A987677-77BF-471F-A275-9F2D0E389701}"/>
              </a:ext>
            </a:extLst>
          </p:cNvPr>
          <p:cNvGrpSpPr/>
          <p:nvPr/>
        </p:nvGrpSpPr>
        <p:grpSpPr>
          <a:xfrm>
            <a:off x="1739900" y="762684"/>
            <a:ext cx="3454400" cy="4088716"/>
            <a:chOff x="1739900" y="762684"/>
            <a:chExt cx="3454400" cy="40887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CE661F-C2F0-423C-B6B1-1FD6F1470FB1}"/>
                </a:ext>
              </a:extLst>
            </p:cNvPr>
            <p:cNvSpPr/>
            <p:nvPr/>
          </p:nvSpPr>
          <p:spPr>
            <a:xfrm>
              <a:off x="1739900" y="1397000"/>
              <a:ext cx="3454400" cy="34544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3EE377E4-1636-4F58-A55A-82C905252E01}"/>
                </a:ext>
              </a:extLst>
            </p:cNvPr>
            <p:cNvSpPr/>
            <p:nvPr/>
          </p:nvSpPr>
          <p:spPr>
            <a:xfrm flipV="1">
              <a:off x="2540000" y="774700"/>
              <a:ext cx="1854200" cy="622300"/>
            </a:xfrm>
            <a:prstGeom prst="snip2SameRect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80610-3A9A-4DE6-92A5-53F2F610A6D9}"/>
                </a:ext>
              </a:extLst>
            </p:cNvPr>
            <p:cNvSpPr txBox="1"/>
            <p:nvPr/>
          </p:nvSpPr>
          <p:spPr>
            <a:xfrm>
              <a:off x="2743200" y="762684"/>
              <a:ext cx="165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</a:rPr>
                <a:t>GOAL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0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025A0E-1951-47D3-A0E7-22F339E7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61360"/>
              </p:ext>
            </p:extLst>
          </p:nvPr>
        </p:nvGraphicFramePr>
        <p:xfrm>
          <a:off x="2031999" y="719666"/>
          <a:ext cx="43200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1007635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5551337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212041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240032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2378162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552604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157252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35453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9647085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4178314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0531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101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7163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848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3174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512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5067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698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0744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11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7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FA161A-9EA1-42A5-BCFD-F38522BC6A79}"/>
              </a:ext>
            </a:extLst>
          </p:cNvPr>
          <p:cNvGrpSpPr/>
          <p:nvPr/>
        </p:nvGrpSpPr>
        <p:grpSpPr>
          <a:xfrm>
            <a:off x="2476138" y="432162"/>
            <a:ext cx="1549400" cy="1549400"/>
            <a:chOff x="1574800" y="1638300"/>
            <a:chExt cx="1549400" cy="15494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CEAA52-7E28-494E-A121-254209B941EE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B3A323-6775-4377-A15F-0F8185A16F41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2</a:t>
              </a:r>
              <a:endParaRPr lang="ko-KR" altLang="en-US" sz="8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B24721-138D-4AD1-9CD9-7AF364F19276}"/>
              </a:ext>
            </a:extLst>
          </p:cNvPr>
          <p:cNvGrpSpPr/>
          <p:nvPr/>
        </p:nvGrpSpPr>
        <p:grpSpPr>
          <a:xfrm>
            <a:off x="4534082" y="392742"/>
            <a:ext cx="1549400" cy="1549400"/>
            <a:chOff x="1574800" y="1638300"/>
            <a:chExt cx="1549400" cy="15494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D54C37F-6F79-4A89-AF1B-7B69BDC937A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41BA9B-0D14-4BA0-8EEC-089654931312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3</a:t>
              </a:r>
              <a:endParaRPr lang="ko-KR" altLang="en-US" sz="80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44EA8E-223A-4053-B821-666783565462}"/>
              </a:ext>
            </a:extLst>
          </p:cNvPr>
          <p:cNvGrpSpPr/>
          <p:nvPr/>
        </p:nvGrpSpPr>
        <p:grpSpPr>
          <a:xfrm>
            <a:off x="6659518" y="392741"/>
            <a:ext cx="1549400" cy="1549400"/>
            <a:chOff x="1574800" y="1638300"/>
            <a:chExt cx="1549400" cy="15494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B8656A-452C-4962-9186-A802774A06A4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1BC3E-7B7C-48CF-8DA0-F432F548815D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4</a:t>
              </a:r>
              <a:endParaRPr lang="ko-KR" altLang="en-US" sz="8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6BA71E-377D-4AA3-87E7-4ACD4E64688C}"/>
              </a:ext>
            </a:extLst>
          </p:cNvPr>
          <p:cNvGrpSpPr/>
          <p:nvPr/>
        </p:nvGrpSpPr>
        <p:grpSpPr>
          <a:xfrm>
            <a:off x="8784954" y="166781"/>
            <a:ext cx="1549400" cy="1549400"/>
            <a:chOff x="1574800" y="1638300"/>
            <a:chExt cx="1549400" cy="1549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7908DB7-DECB-4F41-AA70-2FF073E0E803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90D427-C07E-4C12-AB2C-331B1528658A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5</a:t>
              </a:r>
              <a:endParaRPr lang="ko-KR" altLang="en-US" sz="8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D805AB-A312-4667-8B59-6C8790BDB8C9}"/>
              </a:ext>
            </a:extLst>
          </p:cNvPr>
          <p:cNvGrpSpPr/>
          <p:nvPr/>
        </p:nvGrpSpPr>
        <p:grpSpPr>
          <a:xfrm>
            <a:off x="555898" y="279762"/>
            <a:ext cx="1549400" cy="1549400"/>
            <a:chOff x="1574800" y="1638300"/>
            <a:chExt cx="1549400" cy="15494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0098401-C128-4786-A91A-E69444BCDAF7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63FFD3-A3F2-4004-83BD-73D187852427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1</a:t>
              </a:r>
              <a:endParaRPr lang="ko-KR" altLang="en-US" sz="80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75B1C0-0531-4BA0-B155-C605B0FE12CE}"/>
              </a:ext>
            </a:extLst>
          </p:cNvPr>
          <p:cNvGrpSpPr/>
          <p:nvPr/>
        </p:nvGrpSpPr>
        <p:grpSpPr>
          <a:xfrm>
            <a:off x="368664" y="2509157"/>
            <a:ext cx="1549400" cy="1549400"/>
            <a:chOff x="1574800" y="1638300"/>
            <a:chExt cx="1549400" cy="154940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85541A6-E7B5-4E4D-91B6-99F188A28CAA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8218D8-68D3-4C67-A15C-A2D16F7343CF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6</a:t>
              </a:r>
              <a:endParaRPr lang="ko-KR" altLang="en-US" sz="8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E7A80F-0200-4F3F-9814-0FC67EB61514}"/>
              </a:ext>
            </a:extLst>
          </p:cNvPr>
          <p:cNvGrpSpPr/>
          <p:nvPr/>
        </p:nvGrpSpPr>
        <p:grpSpPr>
          <a:xfrm>
            <a:off x="2473962" y="2396176"/>
            <a:ext cx="1549400" cy="1549400"/>
            <a:chOff x="1574800" y="1638300"/>
            <a:chExt cx="1549400" cy="15494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1B5BCA-0EF5-4494-8FDC-7C4405700119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1AFBC1-4CC7-4674-A04E-B9308E17D704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7</a:t>
              </a:r>
              <a:endParaRPr lang="ko-KR" altLang="en-US" sz="8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D0401F-C4DE-4612-8E7B-0D1C7EC5453B}"/>
              </a:ext>
            </a:extLst>
          </p:cNvPr>
          <p:cNvGrpSpPr/>
          <p:nvPr/>
        </p:nvGrpSpPr>
        <p:grpSpPr>
          <a:xfrm>
            <a:off x="4586790" y="2588027"/>
            <a:ext cx="1549400" cy="1549400"/>
            <a:chOff x="1574800" y="1638300"/>
            <a:chExt cx="1549400" cy="154940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A45C1DE-66E2-49E7-9841-C0914A699651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ADBFBA-7AF3-4983-B8AC-42E458AC0969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8</a:t>
              </a:r>
              <a:endParaRPr lang="ko-KR" altLang="en-US" sz="8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235A23-71F2-4ECB-98E9-6D43DAE9EDC2}"/>
              </a:ext>
            </a:extLst>
          </p:cNvPr>
          <p:cNvGrpSpPr/>
          <p:nvPr/>
        </p:nvGrpSpPr>
        <p:grpSpPr>
          <a:xfrm>
            <a:off x="6679570" y="2544120"/>
            <a:ext cx="1549400" cy="1549400"/>
            <a:chOff x="1574800" y="1638300"/>
            <a:chExt cx="1549400" cy="15494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C5E23CB-9AF7-4B24-B76F-02BDBEA8387D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DBB6AB-20C0-4D98-AD32-F439E54338B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9</a:t>
              </a:r>
              <a:endParaRPr lang="ko-KR" altLang="en-US" sz="80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739019-25D6-45B9-99BC-21DD7431D345}"/>
              </a:ext>
            </a:extLst>
          </p:cNvPr>
          <p:cNvGrpSpPr/>
          <p:nvPr/>
        </p:nvGrpSpPr>
        <p:grpSpPr>
          <a:xfrm>
            <a:off x="9100641" y="2544120"/>
            <a:ext cx="1549400" cy="1549400"/>
            <a:chOff x="1574800" y="1638300"/>
            <a:chExt cx="1549400" cy="15494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01B0CB5-1805-4A7F-BAC4-BB5529501756}"/>
                </a:ext>
              </a:extLst>
            </p:cNvPr>
            <p:cNvSpPr/>
            <p:nvPr/>
          </p:nvSpPr>
          <p:spPr>
            <a:xfrm>
              <a:off x="1574800" y="1638300"/>
              <a:ext cx="1549400" cy="1549400"/>
            </a:xfrm>
            <a:prstGeom prst="round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FDE6FE-2C60-4880-86EE-B62042626DA6}"/>
                </a:ext>
              </a:extLst>
            </p:cNvPr>
            <p:cNvSpPr txBox="1"/>
            <p:nvPr/>
          </p:nvSpPr>
          <p:spPr>
            <a:xfrm>
              <a:off x="1898650" y="1751280"/>
              <a:ext cx="901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/>
                <a:t>0</a:t>
              </a:r>
              <a:endParaRPr lang="ko-KR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10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0EA7EF-7096-4859-A5B0-641A05B46CE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bg1">
              <a:lumMod val="9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DB7136-AAAA-4698-A744-FB83F2C1ACDD}"/>
                </a:ext>
              </a:extLst>
            </p:cNvPr>
            <p:cNvSpPr/>
            <p:nvPr/>
          </p:nvSpPr>
          <p:spPr>
            <a:xfrm>
              <a:off x="0" y="0"/>
              <a:ext cx="52959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EA861D-0EAF-4F23-9DA6-B31AB122ACBE}"/>
                </a:ext>
              </a:extLst>
            </p:cNvPr>
            <p:cNvSpPr/>
            <p:nvPr/>
          </p:nvSpPr>
          <p:spPr>
            <a:xfrm>
              <a:off x="5295900" y="0"/>
              <a:ext cx="68961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E2C57F-94C1-4F66-9188-004FEAC73632}"/>
                </a:ext>
              </a:extLst>
            </p:cNvPr>
            <p:cNvSpPr/>
            <p:nvPr/>
          </p:nvSpPr>
          <p:spPr>
            <a:xfrm>
              <a:off x="8726700" y="1713600"/>
              <a:ext cx="3465300" cy="514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DFFB78-B74E-4A19-BFD2-3D75C9C1C6F6}"/>
                </a:ext>
              </a:extLst>
            </p:cNvPr>
            <p:cNvSpPr/>
            <p:nvPr/>
          </p:nvSpPr>
          <p:spPr>
            <a:xfrm>
              <a:off x="5295900" y="5144400"/>
              <a:ext cx="3430800" cy="171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FF9E0A-90FC-4736-928A-B73C8CF5C7CC}"/>
              </a:ext>
            </a:extLst>
          </p:cNvPr>
          <p:cNvSpPr/>
          <p:nvPr/>
        </p:nvSpPr>
        <p:spPr>
          <a:xfrm>
            <a:off x="5295900" y="1713600"/>
            <a:ext cx="3430800" cy="343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2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91AE34-705C-4CEF-B44D-4C9C06DF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13600"/>
            <a:ext cx="3430800" cy="3430800"/>
          </a:xfrm>
          <a:prstGeom prst="rect">
            <a:avLst/>
          </a:prstGeom>
        </p:spPr>
      </p:pic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C163720D-AEA6-438B-9BE0-F582BCA3725C}"/>
              </a:ext>
            </a:extLst>
          </p:cNvPr>
          <p:cNvSpPr/>
          <p:nvPr/>
        </p:nvSpPr>
        <p:spPr>
          <a:xfrm flipV="1">
            <a:off x="1460500" y="1257300"/>
            <a:ext cx="2959100" cy="876300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B9C1D0-912D-45A4-9D3E-FA657C72B143}"/>
              </a:ext>
            </a:extLst>
          </p:cNvPr>
          <p:cNvSpPr/>
          <p:nvPr/>
        </p:nvSpPr>
        <p:spPr>
          <a:xfrm>
            <a:off x="86360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Undo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834B85-E9E0-495D-9438-207925EA90B5}"/>
              </a:ext>
            </a:extLst>
          </p:cNvPr>
          <p:cNvSpPr/>
          <p:nvPr/>
        </p:nvSpPr>
        <p:spPr>
          <a:xfrm>
            <a:off x="2406650" y="2844800"/>
            <a:ext cx="1028700" cy="10287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Reset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B7600D-3741-4E6D-B0DF-AF2770AE7C96}"/>
              </a:ext>
            </a:extLst>
          </p:cNvPr>
          <p:cNvGrpSpPr/>
          <p:nvPr/>
        </p:nvGrpSpPr>
        <p:grpSpPr>
          <a:xfrm>
            <a:off x="844550" y="4115700"/>
            <a:ext cx="2724150" cy="1217402"/>
            <a:chOff x="844550" y="4115700"/>
            <a:chExt cx="2724150" cy="12174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06703E-9738-4132-BBF1-1EADA644A6D7}"/>
                </a:ext>
              </a:extLst>
            </p:cNvPr>
            <p:cNvSpPr/>
            <p:nvPr/>
          </p:nvSpPr>
          <p:spPr>
            <a:xfrm>
              <a:off x="844550" y="4115700"/>
              <a:ext cx="2724150" cy="608701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남은 횟수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20324A-FCBF-40F3-B60E-FF99526484E8}"/>
                </a:ext>
              </a:extLst>
            </p:cNvPr>
            <p:cNvSpPr/>
            <p:nvPr/>
          </p:nvSpPr>
          <p:spPr>
            <a:xfrm>
              <a:off x="844550" y="4724401"/>
              <a:ext cx="2724150" cy="60870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8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AEF8E2-46D2-492F-B913-8FF78AF3EF2F}"/>
              </a:ext>
            </a:extLst>
          </p:cNvPr>
          <p:cNvSpPr/>
          <p:nvPr/>
        </p:nvSpPr>
        <p:spPr>
          <a:xfrm>
            <a:off x="723900" y="900113"/>
            <a:ext cx="8162925" cy="1719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767384-223F-459C-A8BB-22F08F595194}"/>
              </a:ext>
            </a:extLst>
          </p:cNvPr>
          <p:cNvSpPr/>
          <p:nvPr/>
        </p:nvSpPr>
        <p:spPr>
          <a:xfrm>
            <a:off x="973138" y="1092994"/>
            <a:ext cx="133350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0A4045-4C95-475A-873D-E85F9D66327C}"/>
              </a:ext>
            </a:extLst>
          </p:cNvPr>
          <p:cNvSpPr/>
          <p:nvPr/>
        </p:nvSpPr>
        <p:spPr>
          <a:xfrm>
            <a:off x="2555876" y="1092994"/>
            <a:ext cx="1333500" cy="133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6C076-8B68-450E-97BD-4B1203CECD18}"/>
              </a:ext>
            </a:extLst>
          </p:cNvPr>
          <p:cNvSpPr/>
          <p:nvPr/>
        </p:nvSpPr>
        <p:spPr>
          <a:xfrm>
            <a:off x="4138614" y="1092994"/>
            <a:ext cx="1333500" cy="133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8E5878-59A3-480A-8A8F-836EE729E3C4}"/>
              </a:ext>
            </a:extLst>
          </p:cNvPr>
          <p:cNvSpPr/>
          <p:nvPr/>
        </p:nvSpPr>
        <p:spPr>
          <a:xfrm>
            <a:off x="5721352" y="1092994"/>
            <a:ext cx="1333500" cy="133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FCD85C-A305-4650-8B54-743C1408B965}"/>
              </a:ext>
            </a:extLst>
          </p:cNvPr>
          <p:cNvSpPr/>
          <p:nvPr/>
        </p:nvSpPr>
        <p:spPr>
          <a:xfrm>
            <a:off x="7304090" y="1092994"/>
            <a:ext cx="1333500" cy="1333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779D2C2-70A7-4F01-B11D-744D405EE2E4}"/>
              </a:ext>
            </a:extLst>
          </p:cNvPr>
          <p:cNvSpPr/>
          <p:nvPr/>
        </p:nvSpPr>
        <p:spPr>
          <a:xfrm flipV="1">
            <a:off x="973138" y="2619374"/>
            <a:ext cx="1333500" cy="117157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0522F822-9EA5-469E-877B-FB43D7E3C93B}"/>
              </a:ext>
            </a:extLst>
          </p:cNvPr>
          <p:cNvSpPr/>
          <p:nvPr/>
        </p:nvSpPr>
        <p:spPr>
          <a:xfrm>
            <a:off x="723900" y="3000377"/>
            <a:ext cx="8162925" cy="2531269"/>
          </a:xfrm>
          <a:custGeom>
            <a:avLst/>
            <a:gdLst>
              <a:gd name="connsiteX0" fmla="*/ 0 w 5854699"/>
              <a:gd name="connsiteY0" fmla="*/ 0 h 1809750"/>
              <a:gd name="connsiteX1" fmla="*/ 975783 w 5854699"/>
              <a:gd name="connsiteY1" fmla="*/ 0 h 1809750"/>
              <a:gd name="connsiteX2" fmla="*/ 975783 w 5854699"/>
              <a:gd name="connsiteY2" fmla="*/ 0 h 1809750"/>
              <a:gd name="connsiteX3" fmla="*/ 2439458 w 5854699"/>
              <a:gd name="connsiteY3" fmla="*/ 0 h 1809750"/>
              <a:gd name="connsiteX4" fmla="*/ 5854699 w 5854699"/>
              <a:gd name="connsiteY4" fmla="*/ 0 h 1809750"/>
              <a:gd name="connsiteX5" fmla="*/ 5854699 w 5854699"/>
              <a:gd name="connsiteY5" fmla="*/ 1055688 h 1809750"/>
              <a:gd name="connsiteX6" fmla="*/ 5854699 w 5854699"/>
              <a:gd name="connsiteY6" fmla="*/ 1055688 h 1809750"/>
              <a:gd name="connsiteX7" fmla="*/ 5854699 w 5854699"/>
              <a:gd name="connsiteY7" fmla="*/ 1508125 h 1809750"/>
              <a:gd name="connsiteX8" fmla="*/ 5854699 w 5854699"/>
              <a:gd name="connsiteY8" fmla="*/ 1809750 h 1809750"/>
              <a:gd name="connsiteX9" fmla="*/ 2439458 w 5854699"/>
              <a:gd name="connsiteY9" fmla="*/ 1809750 h 1809750"/>
              <a:gd name="connsiteX10" fmla="*/ 1707640 w 5854699"/>
              <a:gd name="connsiteY10" fmla="*/ 2035969 h 1809750"/>
              <a:gd name="connsiteX11" fmla="*/ 975783 w 5854699"/>
              <a:gd name="connsiteY11" fmla="*/ 1809750 h 1809750"/>
              <a:gd name="connsiteX12" fmla="*/ 0 w 5854699"/>
              <a:gd name="connsiteY12" fmla="*/ 1809750 h 1809750"/>
              <a:gd name="connsiteX13" fmla="*/ 0 w 5854699"/>
              <a:gd name="connsiteY13" fmla="*/ 1508125 h 1809750"/>
              <a:gd name="connsiteX14" fmla="*/ 0 w 5854699"/>
              <a:gd name="connsiteY14" fmla="*/ 1055688 h 1809750"/>
              <a:gd name="connsiteX15" fmla="*/ 0 w 5854699"/>
              <a:gd name="connsiteY15" fmla="*/ 1055688 h 1809750"/>
              <a:gd name="connsiteX16" fmla="*/ 0 w 5854699"/>
              <a:gd name="connsiteY16" fmla="*/ 0 h 1809750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2439458 w 5854699"/>
              <a:gd name="connsiteY9" fmla="*/ 180975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35969"/>
              <a:gd name="connsiteX1" fmla="*/ 975783 w 5854699"/>
              <a:gd name="connsiteY1" fmla="*/ 0 h 2035969"/>
              <a:gd name="connsiteX2" fmla="*/ 975783 w 5854699"/>
              <a:gd name="connsiteY2" fmla="*/ 0 h 2035969"/>
              <a:gd name="connsiteX3" fmla="*/ 2439458 w 5854699"/>
              <a:gd name="connsiteY3" fmla="*/ 0 h 2035969"/>
              <a:gd name="connsiteX4" fmla="*/ 5854699 w 5854699"/>
              <a:gd name="connsiteY4" fmla="*/ 0 h 2035969"/>
              <a:gd name="connsiteX5" fmla="*/ 5854699 w 5854699"/>
              <a:gd name="connsiteY5" fmla="*/ 1055688 h 2035969"/>
              <a:gd name="connsiteX6" fmla="*/ 5854699 w 5854699"/>
              <a:gd name="connsiteY6" fmla="*/ 1055688 h 2035969"/>
              <a:gd name="connsiteX7" fmla="*/ 5854699 w 5854699"/>
              <a:gd name="connsiteY7" fmla="*/ 1508125 h 2035969"/>
              <a:gd name="connsiteX8" fmla="*/ 5854699 w 5854699"/>
              <a:gd name="connsiteY8" fmla="*/ 1809750 h 2035969"/>
              <a:gd name="connsiteX9" fmla="*/ 1067858 w 5854699"/>
              <a:gd name="connsiteY9" fmla="*/ 1828800 h 2035969"/>
              <a:gd name="connsiteX10" fmla="*/ 1707640 w 5854699"/>
              <a:gd name="connsiteY10" fmla="*/ 2035969 h 2035969"/>
              <a:gd name="connsiteX11" fmla="*/ 251883 w 5854699"/>
              <a:gd name="connsiteY11" fmla="*/ 1828800 h 2035969"/>
              <a:gd name="connsiteX12" fmla="*/ 0 w 5854699"/>
              <a:gd name="connsiteY12" fmla="*/ 1809750 h 2035969"/>
              <a:gd name="connsiteX13" fmla="*/ 0 w 5854699"/>
              <a:gd name="connsiteY13" fmla="*/ 1508125 h 2035969"/>
              <a:gd name="connsiteX14" fmla="*/ 0 w 5854699"/>
              <a:gd name="connsiteY14" fmla="*/ 1055688 h 2035969"/>
              <a:gd name="connsiteX15" fmla="*/ 0 w 5854699"/>
              <a:gd name="connsiteY15" fmla="*/ 1055688 h 2035969"/>
              <a:gd name="connsiteX16" fmla="*/ 0 w 5854699"/>
              <a:gd name="connsiteY16" fmla="*/ 0 h 2035969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067858 w 5854699"/>
              <a:gd name="connsiteY9" fmla="*/ 182880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45494"/>
              <a:gd name="connsiteX1" fmla="*/ 975783 w 5854699"/>
              <a:gd name="connsiteY1" fmla="*/ 0 h 2045494"/>
              <a:gd name="connsiteX2" fmla="*/ 975783 w 5854699"/>
              <a:gd name="connsiteY2" fmla="*/ 0 h 2045494"/>
              <a:gd name="connsiteX3" fmla="*/ 2439458 w 5854699"/>
              <a:gd name="connsiteY3" fmla="*/ 0 h 2045494"/>
              <a:gd name="connsiteX4" fmla="*/ 5854699 w 5854699"/>
              <a:gd name="connsiteY4" fmla="*/ 0 h 2045494"/>
              <a:gd name="connsiteX5" fmla="*/ 5854699 w 5854699"/>
              <a:gd name="connsiteY5" fmla="*/ 1055688 h 2045494"/>
              <a:gd name="connsiteX6" fmla="*/ 5854699 w 5854699"/>
              <a:gd name="connsiteY6" fmla="*/ 1055688 h 2045494"/>
              <a:gd name="connsiteX7" fmla="*/ 5854699 w 5854699"/>
              <a:gd name="connsiteY7" fmla="*/ 1508125 h 2045494"/>
              <a:gd name="connsiteX8" fmla="*/ 5854699 w 5854699"/>
              <a:gd name="connsiteY8" fmla="*/ 1809750 h 2045494"/>
              <a:gd name="connsiteX9" fmla="*/ 1877483 w 5854699"/>
              <a:gd name="connsiteY9" fmla="*/ 1847850 h 2045494"/>
              <a:gd name="connsiteX10" fmla="*/ 678940 w 5854699"/>
              <a:gd name="connsiteY10" fmla="*/ 2045494 h 2045494"/>
              <a:gd name="connsiteX11" fmla="*/ 251883 w 5854699"/>
              <a:gd name="connsiteY11" fmla="*/ 1828800 h 2045494"/>
              <a:gd name="connsiteX12" fmla="*/ 0 w 5854699"/>
              <a:gd name="connsiteY12" fmla="*/ 1809750 h 2045494"/>
              <a:gd name="connsiteX13" fmla="*/ 0 w 5854699"/>
              <a:gd name="connsiteY13" fmla="*/ 1508125 h 2045494"/>
              <a:gd name="connsiteX14" fmla="*/ 0 w 5854699"/>
              <a:gd name="connsiteY14" fmla="*/ 1055688 h 2045494"/>
              <a:gd name="connsiteX15" fmla="*/ 0 w 5854699"/>
              <a:gd name="connsiteY15" fmla="*/ 1055688 h 2045494"/>
              <a:gd name="connsiteX16" fmla="*/ 0 w 5854699"/>
              <a:gd name="connsiteY16" fmla="*/ 0 h 2045494"/>
              <a:gd name="connsiteX0" fmla="*/ 0 w 5854699"/>
              <a:gd name="connsiteY0" fmla="*/ 0 h 2055019"/>
              <a:gd name="connsiteX1" fmla="*/ 975783 w 5854699"/>
              <a:gd name="connsiteY1" fmla="*/ 0 h 2055019"/>
              <a:gd name="connsiteX2" fmla="*/ 975783 w 5854699"/>
              <a:gd name="connsiteY2" fmla="*/ 0 h 2055019"/>
              <a:gd name="connsiteX3" fmla="*/ 2439458 w 5854699"/>
              <a:gd name="connsiteY3" fmla="*/ 0 h 2055019"/>
              <a:gd name="connsiteX4" fmla="*/ 5854699 w 5854699"/>
              <a:gd name="connsiteY4" fmla="*/ 0 h 2055019"/>
              <a:gd name="connsiteX5" fmla="*/ 5854699 w 5854699"/>
              <a:gd name="connsiteY5" fmla="*/ 1055688 h 2055019"/>
              <a:gd name="connsiteX6" fmla="*/ 5854699 w 5854699"/>
              <a:gd name="connsiteY6" fmla="*/ 1055688 h 2055019"/>
              <a:gd name="connsiteX7" fmla="*/ 5854699 w 5854699"/>
              <a:gd name="connsiteY7" fmla="*/ 1508125 h 2055019"/>
              <a:gd name="connsiteX8" fmla="*/ 5854699 w 5854699"/>
              <a:gd name="connsiteY8" fmla="*/ 1809750 h 2055019"/>
              <a:gd name="connsiteX9" fmla="*/ 1877483 w 5854699"/>
              <a:gd name="connsiteY9" fmla="*/ 1847850 h 2055019"/>
              <a:gd name="connsiteX10" fmla="*/ 1040890 w 5854699"/>
              <a:gd name="connsiteY10" fmla="*/ 2055019 h 2055019"/>
              <a:gd name="connsiteX11" fmla="*/ 251883 w 5854699"/>
              <a:gd name="connsiteY11" fmla="*/ 1828800 h 2055019"/>
              <a:gd name="connsiteX12" fmla="*/ 0 w 5854699"/>
              <a:gd name="connsiteY12" fmla="*/ 1809750 h 2055019"/>
              <a:gd name="connsiteX13" fmla="*/ 0 w 5854699"/>
              <a:gd name="connsiteY13" fmla="*/ 1508125 h 2055019"/>
              <a:gd name="connsiteX14" fmla="*/ 0 w 5854699"/>
              <a:gd name="connsiteY14" fmla="*/ 1055688 h 2055019"/>
              <a:gd name="connsiteX15" fmla="*/ 0 w 5854699"/>
              <a:gd name="connsiteY15" fmla="*/ 1055688 h 2055019"/>
              <a:gd name="connsiteX16" fmla="*/ 0 w 5854699"/>
              <a:gd name="connsiteY16" fmla="*/ 0 h 2055019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877483 w 5854699"/>
              <a:gd name="connsiteY9" fmla="*/ 184785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331244"/>
              <a:gd name="connsiteX1" fmla="*/ 975783 w 5854699"/>
              <a:gd name="connsiteY1" fmla="*/ 0 h 2331244"/>
              <a:gd name="connsiteX2" fmla="*/ 975783 w 5854699"/>
              <a:gd name="connsiteY2" fmla="*/ 0 h 2331244"/>
              <a:gd name="connsiteX3" fmla="*/ 2439458 w 5854699"/>
              <a:gd name="connsiteY3" fmla="*/ 0 h 2331244"/>
              <a:gd name="connsiteX4" fmla="*/ 5854699 w 5854699"/>
              <a:gd name="connsiteY4" fmla="*/ 0 h 2331244"/>
              <a:gd name="connsiteX5" fmla="*/ 5854699 w 5854699"/>
              <a:gd name="connsiteY5" fmla="*/ 1055688 h 2331244"/>
              <a:gd name="connsiteX6" fmla="*/ 5854699 w 5854699"/>
              <a:gd name="connsiteY6" fmla="*/ 1055688 h 2331244"/>
              <a:gd name="connsiteX7" fmla="*/ 5854699 w 5854699"/>
              <a:gd name="connsiteY7" fmla="*/ 1508125 h 2331244"/>
              <a:gd name="connsiteX8" fmla="*/ 5854699 w 5854699"/>
              <a:gd name="connsiteY8" fmla="*/ 1809750 h 2331244"/>
              <a:gd name="connsiteX9" fmla="*/ 1139668 w 5854699"/>
              <a:gd name="connsiteY9" fmla="*/ 1866900 h 2331244"/>
              <a:gd name="connsiteX10" fmla="*/ 1050415 w 5854699"/>
              <a:gd name="connsiteY10" fmla="*/ 2331244 h 2331244"/>
              <a:gd name="connsiteX11" fmla="*/ 251883 w 5854699"/>
              <a:gd name="connsiteY11" fmla="*/ 1828800 h 2331244"/>
              <a:gd name="connsiteX12" fmla="*/ 0 w 5854699"/>
              <a:gd name="connsiteY12" fmla="*/ 1809750 h 2331244"/>
              <a:gd name="connsiteX13" fmla="*/ 0 w 5854699"/>
              <a:gd name="connsiteY13" fmla="*/ 1508125 h 2331244"/>
              <a:gd name="connsiteX14" fmla="*/ 0 w 5854699"/>
              <a:gd name="connsiteY14" fmla="*/ 1055688 h 2331244"/>
              <a:gd name="connsiteX15" fmla="*/ 0 w 5854699"/>
              <a:gd name="connsiteY15" fmla="*/ 1055688 h 2331244"/>
              <a:gd name="connsiteX16" fmla="*/ 0 w 5854699"/>
              <a:gd name="connsiteY16" fmla="*/ 0 h 2331244"/>
              <a:gd name="connsiteX0" fmla="*/ 0 w 5854699"/>
              <a:gd name="connsiteY0" fmla="*/ 0 h 2531269"/>
              <a:gd name="connsiteX1" fmla="*/ 975783 w 5854699"/>
              <a:gd name="connsiteY1" fmla="*/ 0 h 2531269"/>
              <a:gd name="connsiteX2" fmla="*/ 975783 w 5854699"/>
              <a:gd name="connsiteY2" fmla="*/ 0 h 2531269"/>
              <a:gd name="connsiteX3" fmla="*/ 2439458 w 5854699"/>
              <a:gd name="connsiteY3" fmla="*/ 0 h 2531269"/>
              <a:gd name="connsiteX4" fmla="*/ 5854699 w 5854699"/>
              <a:gd name="connsiteY4" fmla="*/ 0 h 2531269"/>
              <a:gd name="connsiteX5" fmla="*/ 5854699 w 5854699"/>
              <a:gd name="connsiteY5" fmla="*/ 1055688 h 2531269"/>
              <a:gd name="connsiteX6" fmla="*/ 5854699 w 5854699"/>
              <a:gd name="connsiteY6" fmla="*/ 1055688 h 2531269"/>
              <a:gd name="connsiteX7" fmla="*/ 5854699 w 5854699"/>
              <a:gd name="connsiteY7" fmla="*/ 1508125 h 2531269"/>
              <a:gd name="connsiteX8" fmla="*/ 5854699 w 5854699"/>
              <a:gd name="connsiteY8" fmla="*/ 1809750 h 2531269"/>
              <a:gd name="connsiteX9" fmla="*/ 1139668 w 5854699"/>
              <a:gd name="connsiteY9" fmla="*/ 1866900 h 2531269"/>
              <a:gd name="connsiteX10" fmla="*/ 681507 w 5854699"/>
              <a:gd name="connsiteY10" fmla="*/ 2531269 h 2531269"/>
              <a:gd name="connsiteX11" fmla="*/ 251883 w 5854699"/>
              <a:gd name="connsiteY11" fmla="*/ 1828800 h 2531269"/>
              <a:gd name="connsiteX12" fmla="*/ 0 w 5854699"/>
              <a:gd name="connsiteY12" fmla="*/ 1809750 h 2531269"/>
              <a:gd name="connsiteX13" fmla="*/ 0 w 5854699"/>
              <a:gd name="connsiteY13" fmla="*/ 1508125 h 2531269"/>
              <a:gd name="connsiteX14" fmla="*/ 0 w 5854699"/>
              <a:gd name="connsiteY14" fmla="*/ 1055688 h 2531269"/>
              <a:gd name="connsiteX15" fmla="*/ 0 w 5854699"/>
              <a:gd name="connsiteY15" fmla="*/ 1055688 h 2531269"/>
              <a:gd name="connsiteX16" fmla="*/ 0 w 5854699"/>
              <a:gd name="connsiteY16" fmla="*/ 0 h 253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4699" h="2531269">
                <a:moveTo>
                  <a:pt x="0" y="0"/>
                </a:moveTo>
                <a:lnTo>
                  <a:pt x="975783" y="0"/>
                </a:lnTo>
                <a:lnTo>
                  <a:pt x="975783" y="0"/>
                </a:lnTo>
                <a:lnTo>
                  <a:pt x="2439458" y="0"/>
                </a:lnTo>
                <a:lnTo>
                  <a:pt x="5854699" y="0"/>
                </a:lnTo>
                <a:lnTo>
                  <a:pt x="5854699" y="1055688"/>
                </a:lnTo>
                <a:lnTo>
                  <a:pt x="5854699" y="1055688"/>
                </a:lnTo>
                <a:lnTo>
                  <a:pt x="5854699" y="1508125"/>
                </a:lnTo>
                <a:lnTo>
                  <a:pt x="5854699" y="1809750"/>
                </a:lnTo>
                <a:lnTo>
                  <a:pt x="1139668" y="1866900"/>
                </a:lnTo>
                <a:lnTo>
                  <a:pt x="681507" y="2531269"/>
                </a:lnTo>
                <a:lnTo>
                  <a:pt x="251883" y="1828800"/>
                </a:lnTo>
                <a:lnTo>
                  <a:pt x="0" y="1809750"/>
                </a:lnTo>
                <a:lnTo>
                  <a:pt x="0" y="1508125"/>
                </a:lnTo>
                <a:lnTo>
                  <a:pt x="0" y="1055688"/>
                </a:lnTo>
                <a:lnTo>
                  <a:pt x="0" y="10556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7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6C5393-99F0-4B04-BE49-4D5CAA7AAB2F}"/>
              </a:ext>
            </a:extLst>
          </p:cNvPr>
          <p:cNvSpPr/>
          <p:nvPr/>
        </p:nvSpPr>
        <p:spPr>
          <a:xfrm>
            <a:off x="14859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58EC9F-40AE-40D1-A58F-B7BD7842E021}"/>
              </a:ext>
            </a:extLst>
          </p:cNvPr>
          <p:cNvSpPr/>
          <p:nvPr/>
        </p:nvSpPr>
        <p:spPr>
          <a:xfrm>
            <a:off x="2057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40B1B3-1FBD-43BC-80EB-45971869F8D3}"/>
              </a:ext>
            </a:extLst>
          </p:cNvPr>
          <p:cNvSpPr/>
          <p:nvPr/>
        </p:nvSpPr>
        <p:spPr>
          <a:xfrm>
            <a:off x="26416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AAC9F-F8D1-4604-90F2-3A1C0A264A92}"/>
              </a:ext>
            </a:extLst>
          </p:cNvPr>
          <p:cNvSpPr/>
          <p:nvPr/>
        </p:nvSpPr>
        <p:spPr>
          <a:xfrm>
            <a:off x="32004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76570A-B408-450D-BB81-B4F03932B777}"/>
              </a:ext>
            </a:extLst>
          </p:cNvPr>
          <p:cNvSpPr/>
          <p:nvPr/>
        </p:nvSpPr>
        <p:spPr>
          <a:xfrm>
            <a:off x="37592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2158AA-BA0A-46BB-8C20-B302BD9FBB62}"/>
              </a:ext>
            </a:extLst>
          </p:cNvPr>
          <p:cNvSpPr/>
          <p:nvPr/>
        </p:nvSpPr>
        <p:spPr>
          <a:xfrm>
            <a:off x="43180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2B1A6-203D-4B6E-AFEB-989158657C40}"/>
              </a:ext>
            </a:extLst>
          </p:cNvPr>
          <p:cNvSpPr/>
          <p:nvPr/>
        </p:nvSpPr>
        <p:spPr>
          <a:xfrm>
            <a:off x="4876800" y="10541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8CFA77-BAEA-4B3A-A6C8-E4554D862E7C}"/>
              </a:ext>
            </a:extLst>
          </p:cNvPr>
          <p:cNvSpPr/>
          <p:nvPr/>
        </p:nvSpPr>
        <p:spPr>
          <a:xfrm>
            <a:off x="14859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763476-712D-4268-9DA6-4C12D6CF768A}"/>
              </a:ext>
            </a:extLst>
          </p:cNvPr>
          <p:cNvSpPr/>
          <p:nvPr/>
        </p:nvSpPr>
        <p:spPr>
          <a:xfrm>
            <a:off x="20447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1CF8DC-5AC6-45DA-BC0F-CC028786B1E5}"/>
              </a:ext>
            </a:extLst>
          </p:cNvPr>
          <p:cNvSpPr/>
          <p:nvPr/>
        </p:nvSpPr>
        <p:spPr>
          <a:xfrm>
            <a:off x="2641600" y="1676400"/>
            <a:ext cx="2032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>
            <a:extLst>
              <a:ext uri="{FF2B5EF4-FFF2-40B4-BE49-F238E27FC236}">
                <a16:creationId xmlns:a16="http://schemas.microsoft.com/office/drawing/2014/main" id="{DE93C019-F7A9-413F-8CE3-7D57E8BAB4E3}"/>
              </a:ext>
            </a:extLst>
          </p:cNvPr>
          <p:cNvSpPr/>
          <p:nvPr/>
        </p:nvSpPr>
        <p:spPr>
          <a:xfrm>
            <a:off x="1701800" y="704850"/>
            <a:ext cx="5448300" cy="54483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Clear!!!</a:t>
            </a:r>
            <a:endParaRPr lang="ko-KR" altLang="en-US" dirty="0">
              <a:solidFill>
                <a:sysClr val="windowText" lastClr="00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3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31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Wony</dc:creator>
  <cp:lastModifiedBy>Jang Wony</cp:lastModifiedBy>
  <cp:revision>24</cp:revision>
  <dcterms:created xsi:type="dcterms:W3CDTF">2018-11-24T10:02:06Z</dcterms:created>
  <dcterms:modified xsi:type="dcterms:W3CDTF">2018-11-26T22:58:50Z</dcterms:modified>
</cp:coreProperties>
</file>