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4416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1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3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04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8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37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22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4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6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6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71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67F6-DCE5-417C-BFCB-9FE8319DE3BC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39C0D-395D-4325-B5D8-603626088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5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931622" y="-3906637"/>
            <a:ext cx="3600000" cy="36000001"/>
            <a:chOff x="2931622" y="-3906637"/>
            <a:chExt cx="3600000" cy="36000001"/>
          </a:xfrm>
        </p:grpSpPr>
        <p:sp>
          <p:nvSpPr>
            <p:cNvPr id="4" name="직사각형 3"/>
            <p:cNvSpPr/>
            <p:nvPr/>
          </p:nvSpPr>
          <p:spPr>
            <a:xfrm>
              <a:off x="2931622" y="-3906636"/>
              <a:ext cx="3600000" cy="36000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>
              <a:stCxn id="4" idx="0"/>
            </p:cNvCxnSpPr>
            <p:nvPr/>
          </p:nvCxnSpPr>
          <p:spPr>
            <a:xfrm>
              <a:off x="4731622" y="-3906637"/>
              <a:ext cx="35" cy="36000000"/>
            </a:xfrm>
            <a:prstGeom prst="line">
              <a:avLst/>
            </a:prstGeom>
            <a:ln w="76200">
              <a:solidFill>
                <a:srgbClr val="FFFF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58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09227" y="-6391880"/>
            <a:ext cx="9822645" cy="57600000"/>
            <a:chOff x="309227" y="-6391880"/>
            <a:chExt cx="9822645" cy="57600000"/>
          </a:xfrm>
        </p:grpSpPr>
        <p:pic>
          <p:nvPicPr>
            <p:cNvPr id="1026" name="Picture 2" descr="gras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7" y="-6391880"/>
              <a:ext cx="9822645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gras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7" y="808120"/>
              <a:ext cx="9822645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gras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7" y="8008120"/>
              <a:ext cx="9822645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gras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7" y="15208120"/>
              <a:ext cx="9822645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gras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7" y="22408120"/>
              <a:ext cx="9822645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gras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7" y="29608120"/>
              <a:ext cx="9822645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gras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7" y="36808120"/>
              <a:ext cx="9822645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grass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227" y="44008120"/>
              <a:ext cx="9822645" cy="72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59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 flipV="1">
            <a:off x="2120900" y="1348200"/>
            <a:ext cx="7200000" cy="4500000"/>
            <a:chOff x="2082800" y="696300"/>
            <a:chExt cx="7200000" cy="4500000"/>
          </a:xfrm>
        </p:grpSpPr>
        <p:sp>
          <p:nvSpPr>
            <p:cNvPr id="2" name="직사각형 1"/>
            <p:cNvSpPr/>
            <p:nvPr/>
          </p:nvSpPr>
          <p:spPr>
            <a:xfrm>
              <a:off x="2082800" y="696300"/>
              <a:ext cx="7200000" cy="450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양쪽 모서리가 잘린 사각형 3"/>
            <p:cNvSpPr/>
            <p:nvPr/>
          </p:nvSpPr>
          <p:spPr>
            <a:xfrm>
              <a:off x="2476500" y="3396300"/>
              <a:ext cx="1800000" cy="1800000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양쪽 모서리가 잘린 사각형 4"/>
            <p:cNvSpPr/>
            <p:nvPr/>
          </p:nvSpPr>
          <p:spPr>
            <a:xfrm>
              <a:off x="7086600" y="3396300"/>
              <a:ext cx="1800000" cy="1800000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양쪽 모서리가 잘린 사각형 5"/>
            <p:cNvSpPr/>
            <p:nvPr/>
          </p:nvSpPr>
          <p:spPr>
            <a:xfrm>
              <a:off x="4782800" y="3396300"/>
              <a:ext cx="1800000" cy="1800000"/>
            </a:xfrm>
            <a:prstGeom prst="snip2SameRect">
              <a:avLst>
                <a:gd name="adj1" fmla="val 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19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ë¬´ ê²ì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5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ë¬´ ê²ì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336" b="38281" l="77637" r="90234">
                        <a14:foregroundMark x1="84277" y1="19336" x2="84277" y2="19336"/>
                        <a14:foregroundMark x1="90332" y1="36523" x2="90332" y2="36523"/>
                        <a14:foregroundMark x1="84277" y1="38281" x2="84277" y2="38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381" t="17609" r="8143" b="59921"/>
          <a:stretch/>
        </p:blipFill>
        <p:spPr bwMode="auto">
          <a:xfrm>
            <a:off x="3497942" y="257074"/>
            <a:ext cx="4441371" cy="644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94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ë¬´ ê²ì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41" b="38770" l="6836" r="26270">
                        <a14:foregroundMark x1="17090" y1="19922" x2="17090" y2="19922"/>
                        <a14:foregroundMark x1="16895" y1="19141" x2="16895" y2="19141"/>
                        <a14:foregroundMark x1="25488" y1="32031" x2="25488" y2="32031"/>
                        <a14:foregroundMark x1="26367" y1="30957" x2="26367" y2="30957"/>
                        <a14:foregroundMark x1="17188" y1="38086" x2="17188" y2="38086"/>
                        <a14:foregroundMark x1="16992" y1="38770" x2="16992" y2="38770"/>
                        <a14:foregroundMark x1="7715" y1="27344" x2="7715" y2="27344"/>
                        <a14:foregroundMark x1="6836" y1="27637" x2="6836" y2="276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17" t="18408" r="72689" b="60238"/>
          <a:stretch/>
        </p:blipFill>
        <p:spPr bwMode="auto">
          <a:xfrm>
            <a:off x="4089400" y="1256516"/>
            <a:ext cx="4178300" cy="42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ë¬´ ê²ì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ë¬´ ê²ì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12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ëë¬´ ê²ì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41" b="38379" l="41211" r="60059">
                        <a14:foregroundMark x1="41211" y1="30469" x2="41211" y2="30469"/>
                        <a14:foregroundMark x1="51465" y1="38379" x2="51465" y2="38379"/>
                        <a14:foregroundMark x1="50391" y1="19922" x2="50391" y2="19922"/>
                        <a14:foregroundMark x1="59375" y1="26367" x2="59375" y2="26367"/>
                        <a14:foregroundMark x1="60059" y1="25781" x2="60059" y2="25781"/>
                        <a14:foregroundMark x1="50488" y1="19141" x2="50488" y2="19141"/>
                        <a14:backgroundMark x1="51465" y1="29199" x2="51465" y2="291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8353" r="38797" b="60219"/>
          <a:stretch/>
        </p:blipFill>
        <p:spPr bwMode="auto">
          <a:xfrm>
            <a:off x="885371" y="481343"/>
            <a:ext cx="5094513" cy="499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89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ChangMin</dc:creator>
  <cp:lastModifiedBy>Jeon ChangMin</cp:lastModifiedBy>
  <cp:revision>11</cp:revision>
  <dcterms:created xsi:type="dcterms:W3CDTF">2018-12-26T01:16:08Z</dcterms:created>
  <dcterms:modified xsi:type="dcterms:W3CDTF">2018-12-26T05:57:44Z</dcterms:modified>
</cp:coreProperties>
</file>