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6" r:id="rId5"/>
    <p:sldId id="258" r:id="rId6"/>
    <p:sldId id="259" r:id="rId7"/>
    <p:sldId id="260" r:id="rId8"/>
    <p:sldId id="267" r:id="rId9"/>
    <p:sldId id="268" r:id="rId10"/>
    <p:sldId id="261" r:id="rId11"/>
    <p:sldId id="264" r:id="rId12"/>
    <p:sldId id="265" r:id="rId13"/>
    <p:sldId id="262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36D"/>
    <a:srgbClr val="FF5E5E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391" y="3404061"/>
            <a:ext cx="1022466" cy="102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8344" y="3404061"/>
            <a:ext cx="1022466" cy="1022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327" y="372893"/>
            <a:ext cx="4305993" cy="2004547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2925"/>
            <a:ext cx="5760000" cy="57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98" y="2292494"/>
            <a:ext cx="752475" cy="9429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142317" y="2049086"/>
            <a:ext cx="2244436" cy="2086495"/>
            <a:chOff x="8142317" y="2049086"/>
            <a:chExt cx="2244436" cy="2086495"/>
          </a:xfrm>
        </p:grpSpPr>
        <p:sp>
          <p:nvSpPr>
            <p:cNvPr id="4" name="폭발 2 3"/>
            <p:cNvSpPr/>
            <p:nvPr/>
          </p:nvSpPr>
          <p:spPr>
            <a:xfrm rot="4716631">
              <a:off x="8221287" y="1970116"/>
              <a:ext cx="2086495" cy="2244436"/>
            </a:xfrm>
            <a:prstGeom prst="irregularSeal2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폭발 2 5"/>
            <p:cNvSpPr/>
            <p:nvPr/>
          </p:nvSpPr>
          <p:spPr>
            <a:xfrm rot="4716631">
              <a:off x="8379477" y="2187126"/>
              <a:ext cx="1761766" cy="171503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80960" y="1793730"/>
            <a:ext cx="3790604" cy="155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3" t="64472" r="11012"/>
          <a:stretch/>
        </p:blipFill>
        <p:spPr>
          <a:xfrm>
            <a:off x="8337665" y="4754880"/>
            <a:ext cx="1562793" cy="6952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3" t="64472" r="11012"/>
          <a:stretch/>
        </p:blipFill>
        <p:spPr>
          <a:xfrm>
            <a:off x="8437419" y="4754880"/>
            <a:ext cx="1313411" cy="5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48" y="4635565"/>
            <a:ext cx="1800000" cy="18000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11298" y="231515"/>
            <a:ext cx="1800000" cy="1800000"/>
            <a:chOff x="211298" y="231515"/>
            <a:chExt cx="1800000" cy="18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231515"/>
              <a:ext cx="1800000" cy="180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5502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0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95877" y="231515"/>
            <a:ext cx="1800000" cy="1800000"/>
            <a:chOff x="2795877" y="231515"/>
            <a:chExt cx="1800000" cy="180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231515"/>
              <a:ext cx="1800000" cy="180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50081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1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28530" y="231515"/>
            <a:ext cx="1800000" cy="1800000"/>
            <a:chOff x="5128530" y="231515"/>
            <a:chExt cx="1800000" cy="180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231515"/>
              <a:ext cx="1800000" cy="1800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587878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2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518121" y="231515"/>
            <a:ext cx="1800000" cy="1800000"/>
            <a:chOff x="7518121" y="231515"/>
            <a:chExt cx="1800000" cy="18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231515"/>
              <a:ext cx="1800000" cy="180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013630" y="278055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3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056048" y="296830"/>
            <a:ext cx="1800000" cy="1800000"/>
            <a:chOff x="10056048" y="296830"/>
            <a:chExt cx="1800000" cy="18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48" y="296830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510252" y="31590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4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1298" y="2442870"/>
            <a:ext cx="1800000" cy="1800000"/>
            <a:chOff x="211298" y="2442870"/>
            <a:chExt cx="1800000" cy="180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2442870"/>
              <a:ext cx="1800000" cy="1800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5502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5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95877" y="2442870"/>
            <a:ext cx="1800000" cy="1800000"/>
            <a:chOff x="2795877" y="2442870"/>
            <a:chExt cx="1800000" cy="180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2442870"/>
              <a:ext cx="1800000" cy="18000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250081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6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128530" y="2442870"/>
            <a:ext cx="1800000" cy="1800000"/>
            <a:chOff x="5128530" y="2442870"/>
            <a:chExt cx="1800000" cy="180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2442870"/>
              <a:ext cx="1800000" cy="180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587878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7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518121" y="2442870"/>
            <a:ext cx="1800000" cy="1800000"/>
            <a:chOff x="7518121" y="2442870"/>
            <a:chExt cx="1800000" cy="180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2442870"/>
              <a:ext cx="1800000" cy="180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972323" y="253460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8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056048" y="2508185"/>
            <a:ext cx="1800000" cy="1800000"/>
            <a:chOff x="10056048" y="2508185"/>
            <a:chExt cx="1800000" cy="18000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48" y="2508185"/>
              <a:ext cx="1800000" cy="180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19417" y="259257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9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11298" y="4570250"/>
            <a:ext cx="1800000" cy="1800000"/>
            <a:chOff x="211298" y="4570250"/>
            <a:chExt cx="1800000" cy="1800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4570250"/>
              <a:ext cx="1800000" cy="180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64180" y="4570250"/>
              <a:ext cx="10839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+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95877" y="4523595"/>
            <a:ext cx="1800000" cy="1846655"/>
            <a:chOff x="2795877" y="4523595"/>
            <a:chExt cx="1800000" cy="184665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4570250"/>
              <a:ext cx="1800000" cy="180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348198" y="4523595"/>
              <a:ext cx="7104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-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128530" y="4570250"/>
            <a:ext cx="1800000" cy="1800000"/>
            <a:chOff x="5128530" y="4570250"/>
            <a:chExt cx="1800000" cy="1800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4570250"/>
              <a:ext cx="1800000" cy="180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486554" y="4570250"/>
              <a:ext cx="10839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>
                  <a:solidFill>
                    <a:schemeClr val="bg1"/>
                  </a:solidFill>
                </a:rPr>
                <a:t>÷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518121" y="4523595"/>
            <a:ext cx="1800000" cy="1846655"/>
            <a:chOff x="7518121" y="4523595"/>
            <a:chExt cx="1800000" cy="184665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4570250"/>
              <a:ext cx="1800000" cy="1800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027628" y="4523595"/>
              <a:ext cx="78098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x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10175" r="9180" b="21996"/>
          <a:stretch/>
        </p:blipFill>
        <p:spPr>
          <a:xfrm>
            <a:off x="4833257" y="2509935"/>
            <a:ext cx="1819470" cy="1819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9683" r="8934" b="21793"/>
          <a:stretch/>
        </p:blipFill>
        <p:spPr>
          <a:xfrm>
            <a:off x="83976" y="177282"/>
            <a:ext cx="1810138" cy="1838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t="9683" r="8780" b="22141"/>
          <a:stretch/>
        </p:blipFill>
        <p:spPr>
          <a:xfrm>
            <a:off x="2174033" y="177281"/>
            <a:ext cx="1819469" cy="182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10582" r="11193" b="21590"/>
          <a:stretch/>
        </p:blipFill>
        <p:spPr>
          <a:xfrm>
            <a:off x="4152122" y="335902"/>
            <a:ext cx="1810139" cy="1819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12146" r="8870" b="20373"/>
          <a:stretch/>
        </p:blipFill>
        <p:spPr>
          <a:xfrm>
            <a:off x="6363478" y="335902"/>
            <a:ext cx="1819469" cy="18101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t="10602" r="8537" b="21763"/>
          <a:stretch/>
        </p:blipFill>
        <p:spPr>
          <a:xfrm>
            <a:off x="9274630" y="531845"/>
            <a:ext cx="1828800" cy="1810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491" r="8692" b="20830"/>
          <a:stretch/>
        </p:blipFill>
        <p:spPr>
          <a:xfrm>
            <a:off x="447869" y="2472612"/>
            <a:ext cx="1838131" cy="1838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t="10536" r="8924" b="21482"/>
          <a:stretch/>
        </p:blipFill>
        <p:spPr>
          <a:xfrm>
            <a:off x="2565919" y="2677886"/>
            <a:ext cx="1828800" cy="18194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9129" r="9024" b="23390"/>
          <a:stretch/>
        </p:blipFill>
        <p:spPr>
          <a:xfrm>
            <a:off x="6895322" y="2416628"/>
            <a:ext cx="1810139" cy="18101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" t="8687" r="9511" b="22632"/>
          <a:stretch/>
        </p:blipFill>
        <p:spPr>
          <a:xfrm>
            <a:off x="9321282" y="2743200"/>
            <a:ext cx="1819469" cy="18381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t="12522" r="12104" b="19998"/>
          <a:stretch/>
        </p:blipFill>
        <p:spPr>
          <a:xfrm>
            <a:off x="8472196" y="4646645"/>
            <a:ext cx="1838132" cy="18101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14237" r="5826" b="17780"/>
          <a:stretch/>
        </p:blipFill>
        <p:spPr>
          <a:xfrm>
            <a:off x="3219060" y="4562668"/>
            <a:ext cx="1828801" cy="1819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t="14266" r="7487" b="18101"/>
          <a:stretch/>
        </p:blipFill>
        <p:spPr>
          <a:xfrm>
            <a:off x="6027577" y="4637314"/>
            <a:ext cx="1800807" cy="18101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2" t="12955" r="12489" b="19565"/>
          <a:stretch/>
        </p:blipFill>
        <p:spPr>
          <a:xfrm>
            <a:off x="307910" y="4758612"/>
            <a:ext cx="1810139" cy="1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" y="301075"/>
            <a:ext cx="5549092" cy="252973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19694" y="3160653"/>
            <a:ext cx="5547600" cy="2530800"/>
            <a:chOff x="319694" y="3160653"/>
            <a:chExt cx="5547600" cy="25308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19694" y="3160653"/>
              <a:ext cx="5547600" cy="2530800"/>
            </a:xfrm>
            <a:prstGeom prst="roundRect">
              <a:avLst>
                <a:gd name="adj" fmla="val 31776"/>
              </a:avLst>
            </a:prstGeom>
            <a:solidFill>
              <a:srgbClr val="FF5E5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98763" y="3341715"/>
              <a:ext cx="5195455" cy="2161310"/>
            </a:xfrm>
            <a:prstGeom prst="roundRect">
              <a:avLst>
                <a:gd name="adj" fmla="val 29359"/>
              </a:avLst>
            </a:prstGeom>
            <a:solidFill>
              <a:srgbClr val="354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6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÷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5943" y="0"/>
            <a:ext cx="11996057" cy="6764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4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3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1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6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2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9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5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8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7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>
                <a:solidFill>
                  <a:schemeClr val="bg1"/>
                </a:solidFill>
              </a:rPr>
              <a:t>0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x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+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-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=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÷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61159" y="2988733"/>
            <a:ext cx="912574" cy="12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62783" y="5340954"/>
            <a:ext cx="9748191" cy="14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90625" y="4500615"/>
            <a:ext cx="97488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383" r="3666" b="18812"/>
          <a:stretch/>
        </p:blipFill>
        <p:spPr>
          <a:xfrm>
            <a:off x="374071" y="290945"/>
            <a:ext cx="144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258" r="3633" b="17748"/>
          <a:stretch/>
        </p:blipFill>
        <p:spPr>
          <a:xfrm>
            <a:off x="2693323" y="374073"/>
            <a:ext cx="1440000" cy="144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17218"/>
          <a:stretch/>
        </p:blipFill>
        <p:spPr>
          <a:xfrm>
            <a:off x="8445733" y="3729349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6174" r="4997" b="17494"/>
          <a:stretch/>
        </p:blipFill>
        <p:spPr>
          <a:xfrm>
            <a:off x="4671751" y="133003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5488" r="4175" b="17225"/>
          <a:stretch/>
        </p:blipFill>
        <p:spPr>
          <a:xfrm>
            <a:off x="6450675" y="27111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602" r="4067" b="18712"/>
          <a:stretch/>
        </p:blipFill>
        <p:spPr>
          <a:xfrm>
            <a:off x="8587048" y="374073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4720" r="4661" b="18326"/>
          <a:stretch/>
        </p:blipFill>
        <p:spPr>
          <a:xfrm>
            <a:off x="764001" y="2092084"/>
            <a:ext cx="144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4457" r="4787" b="18193"/>
          <a:stretch/>
        </p:blipFill>
        <p:spPr>
          <a:xfrm>
            <a:off x="2693323" y="2092084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6022" r="5035" b="17938"/>
          <a:stretch/>
        </p:blipFill>
        <p:spPr>
          <a:xfrm>
            <a:off x="4846321" y="1961801"/>
            <a:ext cx="1440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937" r="4459" b="17451"/>
          <a:stretch/>
        </p:blipFill>
        <p:spPr>
          <a:xfrm>
            <a:off x="6689849" y="2026407"/>
            <a:ext cx="144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4125" r="3389" b="17515"/>
          <a:stretch/>
        </p:blipFill>
        <p:spPr>
          <a:xfrm>
            <a:off x="8587048" y="1961801"/>
            <a:ext cx="144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4392" r="6989" b="17603"/>
          <a:stretch/>
        </p:blipFill>
        <p:spPr>
          <a:xfrm>
            <a:off x="831271" y="3893223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8169"/>
          <a:stretch/>
        </p:blipFill>
        <p:spPr>
          <a:xfrm>
            <a:off x="3071914" y="4139397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4" y="4034053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5073"/>
          <a:stretch/>
        </p:blipFill>
        <p:spPr>
          <a:xfrm>
            <a:off x="6532183" y="38932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0116" y="814647"/>
            <a:ext cx="8429106" cy="4912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90309" y="814647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0309" y="1354975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4668" y="1895303"/>
            <a:ext cx="180000" cy="3832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4668" y="2589120"/>
            <a:ext cx="180000" cy="3834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940233" y="3100647"/>
            <a:ext cx="465513" cy="465513"/>
            <a:chOff x="5070764" y="2984269"/>
            <a:chExt cx="2568632" cy="2568632"/>
          </a:xfrm>
        </p:grpSpPr>
        <p:sp>
          <p:nvSpPr>
            <p:cNvPr id="10" name="타원 9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05157" y="3038301"/>
            <a:ext cx="465513" cy="465513"/>
            <a:chOff x="5070764" y="2984269"/>
            <a:chExt cx="2568632" cy="2568632"/>
          </a:xfrm>
        </p:grpSpPr>
        <p:sp>
          <p:nvSpPr>
            <p:cNvPr id="13" name="타원 1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068174" y="240708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57879" y="24070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0794" y="1465658"/>
            <a:ext cx="1330036" cy="64839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00895" y="3300153"/>
            <a:ext cx="99752" cy="99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53295" y="3452553"/>
            <a:ext cx="99752" cy="99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6810" y="4671753"/>
            <a:ext cx="1055716" cy="10557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81448" y="4143453"/>
            <a:ext cx="720000" cy="90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05746" y="4429957"/>
            <a:ext cx="720000" cy="360000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017450" y="3259688"/>
            <a:ext cx="465513" cy="465513"/>
            <a:chOff x="5070764" y="2984269"/>
            <a:chExt cx="2568632" cy="2568632"/>
          </a:xfrm>
        </p:grpSpPr>
        <p:sp>
          <p:nvSpPr>
            <p:cNvPr id="23" name="타원 2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14399" y="922712"/>
            <a:ext cx="8537171" cy="485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랭킹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14399" y="922712"/>
            <a:ext cx="8537171" cy="485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도움말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042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14399" y="922712"/>
            <a:ext cx="8537171" cy="485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47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69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41</cp:revision>
  <dcterms:created xsi:type="dcterms:W3CDTF">2018-10-24T16:00:02Z</dcterms:created>
  <dcterms:modified xsi:type="dcterms:W3CDTF">2018-12-16T15:58:08Z</dcterms:modified>
</cp:coreProperties>
</file>