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70764" y="2984269"/>
            <a:ext cx="2568632" cy="2568632"/>
            <a:chOff x="5070764" y="2984269"/>
            <a:chExt cx="2568632" cy="2568632"/>
          </a:xfrm>
        </p:grpSpPr>
        <p:sp>
          <p:nvSpPr>
            <p:cNvPr id="3" name="타원 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8391" y="257695"/>
            <a:ext cx="7200000" cy="72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391" y="3404061"/>
            <a:ext cx="1022466" cy="102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48344" y="3404061"/>
            <a:ext cx="1022466" cy="1022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327" y="372893"/>
            <a:ext cx="4305993" cy="2004547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37631" y="263421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÷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5383" r="3666" b="18812"/>
          <a:stretch/>
        </p:blipFill>
        <p:spPr>
          <a:xfrm>
            <a:off x="374071" y="290945"/>
            <a:ext cx="144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5258" r="3633" b="17748"/>
          <a:stretch/>
        </p:blipFill>
        <p:spPr>
          <a:xfrm>
            <a:off x="2693323" y="374073"/>
            <a:ext cx="1440000" cy="144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" b="17218"/>
          <a:stretch/>
        </p:blipFill>
        <p:spPr>
          <a:xfrm>
            <a:off x="8445733" y="3729349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6174" r="4997" b="17494"/>
          <a:stretch/>
        </p:blipFill>
        <p:spPr>
          <a:xfrm>
            <a:off x="4671751" y="133003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5488" r="4175" b="17225"/>
          <a:stretch/>
        </p:blipFill>
        <p:spPr>
          <a:xfrm>
            <a:off x="6450675" y="271111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4602" r="4067" b="18712"/>
          <a:stretch/>
        </p:blipFill>
        <p:spPr>
          <a:xfrm>
            <a:off x="8587048" y="374073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4720" r="4661" b="18326"/>
          <a:stretch/>
        </p:blipFill>
        <p:spPr>
          <a:xfrm>
            <a:off x="764001" y="2092084"/>
            <a:ext cx="1440000" cy="144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4457" r="4787" b="18193"/>
          <a:stretch/>
        </p:blipFill>
        <p:spPr>
          <a:xfrm>
            <a:off x="2693323" y="2092084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6022" r="5035" b="17938"/>
          <a:stretch/>
        </p:blipFill>
        <p:spPr>
          <a:xfrm>
            <a:off x="4846321" y="1961801"/>
            <a:ext cx="1440000" cy="144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937" r="4459" b="17451"/>
          <a:stretch/>
        </p:blipFill>
        <p:spPr>
          <a:xfrm>
            <a:off x="6689849" y="2026407"/>
            <a:ext cx="1440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4125" r="3389" b="17515"/>
          <a:stretch/>
        </p:blipFill>
        <p:spPr>
          <a:xfrm>
            <a:off x="8587048" y="1961801"/>
            <a:ext cx="1440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4392" r="6989" b="17603"/>
          <a:stretch/>
        </p:blipFill>
        <p:spPr>
          <a:xfrm>
            <a:off x="831271" y="3893223"/>
            <a:ext cx="144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8169"/>
          <a:stretch/>
        </p:blipFill>
        <p:spPr>
          <a:xfrm>
            <a:off x="3071914" y="4139397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34" y="4034053"/>
            <a:ext cx="144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5073"/>
          <a:stretch/>
        </p:blipFill>
        <p:spPr>
          <a:xfrm>
            <a:off x="6532183" y="38932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0116" y="814647"/>
            <a:ext cx="8429106" cy="4912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90309" y="814647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0309" y="1354975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4668" y="1895303"/>
            <a:ext cx="180000" cy="38321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4668" y="2589120"/>
            <a:ext cx="180000" cy="3834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940233" y="3100647"/>
            <a:ext cx="465513" cy="465513"/>
            <a:chOff x="5070764" y="2984269"/>
            <a:chExt cx="2568632" cy="2568632"/>
          </a:xfrm>
        </p:grpSpPr>
        <p:sp>
          <p:nvSpPr>
            <p:cNvPr id="10" name="타원 9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05157" y="3038301"/>
            <a:ext cx="465513" cy="465513"/>
            <a:chOff x="5070764" y="2984269"/>
            <a:chExt cx="2568632" cy="2568632"/>
          </a:xfrm>
        </p:grpSpPr>
        <p:sp>
          <p:nvSpPr>
            <p:cNvPr id="13" name="타원 1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068174" y="240708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57879" y="24070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0794" y="1465658"/>
            <a:ext cx="1330036" cy="64839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00895" y="3300153"/>
            <a:ext cx="99752" cy="99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53295" y="3452553"/>
            <a:ext cx="99752" cy="99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6810" y="4671753"/>
            <a:ext cx="1055716" cy="10557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81448" y="4143453"/>
            <a:ext cx="1440000" cy="18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05746" y="4429957"/>
            <a:ext cx="720000" cy="360000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017450" y="3259688"/>
            <a:ext cx="465513" cy="465513"/>
            <a:chOff x="5070764" y="2984269"/>
            <a:chExt cx="2568632" cy="2568632"/>
          </a:xfrm>
        </p:grpSpPr>
        <p:sp>
          <p:nvSpPr>
            <p:cNvPr id="23" name="타원 2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26</cp:revision>
  <dcterms:created xsi:type="dcterms:W3CDTF">2018-10-24T16:00:02Z</dcterms:created>
  <dcterms:modified xsi:type="dcterms:W3CDTF">2018-11-09T21:12:25Z</dcterms:modified>
</cp:coreProperties>
</file>