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85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75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14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21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42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43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65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55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36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26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B919D-B4A1-482F-AA08-41F71413DB50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74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08246" y="217979"/>
            <a:ext cx="11520000" cy="6480000"/>
            <a:chOff x="408246" y="217979"/>
            <a:chExt cx="11520000" cy="6480000"/>
          </a:xfrm>
        </p:grpSpPr>
        <p:sp>
          <p:nvSpPr>
            <p:cNvPr id="4" name="직사각형 3"/>
            <p:cNvSpPr/>
            <p:nvPr/>
          </p:nvSpPr>
          <p:spPr>
            <a:xfrm>
              <a:off x="6168246" y="217979"/>
              <a:ext cx="5760000" cy="64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08246" y="217979"/>
              <a:ext cx="5760000" cy="648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823746" y="917251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/>
              <a:t>0</a:t>
            </a:r>
            <a:endParaRPr lang="ko-KR" altLang="en-US" sz="10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44921" y="954771"/>
            <a:ext cx="87556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x</a:t>
            </a:r>
            <a:endParaRPr lang="ko-KR" altLang="en-US" sz="10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51915" y="917251"/>
            <a:ext cx="7152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-</a:t>
            </a:r>
            <a:endParaRPr lang="ko-KR" altLang="en-US" sz="10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640275" y="838200"/>
            <a:ext cx="11063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=</a:t>
            </a:r>
            <a:endParaRPr lang="ko-KR" altLang="en-US" sz="10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71767" y="1011186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2</a:t>
            </a:r>
            <a:endParaRPr lang="ko-KR" altLang="en-US" sz="10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48232" y="917251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5</a:t>
            </a:r>
            <a:endParaRPr lang="ko-KR" altLang="en-US" sz="10000" b="1" dirty="0"/>
          </a:p>
        </p:txBody>
      </p:sp>
      <p:sp>
        <p:nvSpPr>
          <p:cNvPr id="14" name="타원 13"/>
          <p:cNvSpPr/>
          <p:nvPr/>
        </p:nvSpPr>
        <p:spPr>
          <a:xfrm>
            <a:off x="926400" y="3425285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553962" y="3425284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888661" y="3938928"/>
            <a:ext cx="439544" cy="377800"/>
            <a:chOff x="889846" y="3900949"/>
            <a:chExt cx="439544" cy="377800"/>
          </a:xfrm>
        </p:grpSpPr>
        <p:sp>
          <p:nvSpPr>
            <p:cNvPr id="16" name="타원 15"/>
            <p:cNvSpPr/>
            <p:nvPr/>
          </p:nvSpPr>
          <p:spPr>
            <a:xfrm>
              <a:off x="926400" y="3914682"/>
              <a:ext cx="364067" cy="364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889846" y="3900949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</m:t>
                        </m:r>
                      </m:oMath>
                    </m:oMathPara>
                  </a14:m>
                  <a:endParaRPr lang="en-US" altLang="ko-KR" dirty="0" smtClean="0">
                    <a:solidFill>
                      <a:schemeClr val="bg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846" y="3900949"/>
                  <a:ext cx="43954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그룹 20"/>
          <p:cNvGrpSpPr/>
          <p:nvPr/>
        </p:nvGrpSpPr>
        <p:grpSpPr>
          <a:xfrm>
            <a:off x="1520231" y="3938928"/>
            <a:ext cx="431528" cy="377800"/>
            <a:chOff x="1520231" y="3938928"/>
            <a:chExt cx="431528" cy="377800"/>
          </a:xfrm>
        </p:grpSpPr>
        <p:sp>
          <p:nvSpPr>
            <p:cNvPr id="17" name="타원 16"/>
            <p:cNvSpPr/>
            <p:nvPr/>
          </p:nvSpPr>
          <p:spPr>
            <a:xfrm>
              <a:off x="1555938" y="3952661"/>
              <a:ext cx="364067" cy="364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520231" y="3938928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altLang="ko-KR" dirty="0" smtClean="0">
                    <a:solidFill>
                      <a:schemeClr val="bg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0231" y="3938928"/>
                  <a:ext cx="43152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타원 21"/>
          <p:cNvSpPr/>
          <p:nvPr/>
        </p:nvSpPr>
        <p:spPr>
          <a:xfrm>
            <a:off x="7050467" y="3082460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678029" y="3082459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050467" y="3522730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7678029" y="3522729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7105207" y="3976291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7732769" y="3976290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7117890" y="4530345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7788813" y="4546179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7161252" y="5046814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7788814" y="5046813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2926557" y="5690280"/>
            <a:ext cx="744387" cy="74438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8915781" y="5690280"/>
            <a:ext cx="744387" cy="74438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091625" y="4231848"/>
            <a:ext cx="480702" cy="48070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908759" y="4231676"/>
            <a:ext cx="480702" cy="480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8908759" y="2836333"/>
            <a:ext cx="912574" cy="127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478857" y="6172237"/>
            <a:ext cx="689389" cy="524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168246" y="6172236"/>
            <a:ext cx="689389" cy="524859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021643" y="4572235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60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5225" y="490412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4</a:t>
            </a:r>
            <a:endParaRPr lang="ko-KR" altLang="en-US" sz="10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033576" y="60693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3</a:t>
            </a:r>
            <a:endParaRPr lang="ko-KR" altLang="en-US" sz="10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50277" y="57507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1</a:t>
            </a:r>
            <a:endParaRPr lang="ko-KR" altLang="en-US" sz="10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482007" y="498224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6</a:t>
            </a:r>
            <a:endParaRPr lang="ko-KR" altLang="en-US" sz="10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63321" y="59631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2</a:t>
            </a:r>
            <a:endParaRPr lang="ko-KR" altLang="en-US" sz="10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993085" y="60693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9</a:t>
            </a:r>
            <a:endParaRPr lang="ko-KR" altLang="en-US" sz="10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95480" y="498224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5</a:t>
            </a:r>
            <a:endParaRPr lang="ko-KR" altLang="en-US" sz="10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787851" y="60693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8</a:t>
            </a:r>
            <a:endParaRPr lang="ko-KR" altLang="en-US" sz="10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701324" y="60693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7</a:t>
            </a:r>
            <a:endParaRPr lang="ko-KR" altLang="en-US" sz="10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5738" y="57507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/>
              <a:t>0</a:t>
            </a:r>
            <a:endParaRPr lang="ko-KR" altLang="en-US" sz="10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5738" y="2455333"/>
            <a:ext cx="87556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x</a:t>
            </a:r>
            <a:endParaRPr lang="ko-KR" altLang="en-US" sz="10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319071" y="2540000"/>
            <a:ext cx="11063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+</a:t>
            </a:r>
            <a:endParaRPr lang="ko-KR" altLang="en-US" sz="10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27976" y="2548467"/>
            <a:ext cx="7152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-</a:t>
            </a:r>
            <a:endParaRPr lang="ko-KR" altLang="en-US" sz="10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335699" y="2548467"/>
            <a:ext cx="11063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=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384254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76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114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43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887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118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34</Words>
  <Application>Microsoft Office PowerPoint</Application>
  <PresentationFormat>와이드스크린</PresentationFormat>
  <Paragraphs>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 ChangMin</dc:creator>
  <cp:lastModifiedBy>Jeon ChangMin</cp:lastModifiedBy>
  <cp:revision>11</cp:revision>
  <dcterms:created xsi:type="dcterms:W3CDTF">2018-10-24T16:00:02Z</dcterms:created>
  <dcterms:modified xsi:type="dcterms:W3CDTF">2018-10-25T06:02:57Z</dcterms:modified>
</cp:coreProperties>
</file>