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919D-B4A1-482F-AA08-41F71413DB5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70764" y="2984269"/>
            <a:ext cx="2568632" cy="2568632"/>
            <a:chOff x="5070764" y="2984269"/>
            <a:chExt cx="2568632" cy="2568632"/>
          </a:xfrm>
        </p:grpSpPr>
        <p:sp>
          <p:nvSpPr>
            <p:cNvPr id="3" name="타원 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48391" y="257695"/>
            <a:ext cx="7200000" cy="72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8391" y="3404061"/>
            <a:ext cx="1022466" cy="102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48344" y="3404061"/>
            <a:ext cx="1022466" cy="1022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327" y="372893"/>
            <a:ext cx="4305993" cy="2004547"/>
          </a:xfrm>
          <a:prstGeom prst="rect">
            <a:avLst/>
          </a:prstGeom>
          <a:solidFill>
            <a:srgbClr val="FFE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3746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4921" y="954771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1915" y="917251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40275" y="8382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1767" y="1011186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48232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14" name="타원 13"/>
          <p:cNvSpPr/>
          <p:nvPr/>
        </p:nvSpPr>
        <p:spPr>
          <a:xfrm>
            <a:off x="926400" y="34252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53962" y="342528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88661" y="3938928"/>
            <a:ext cx="439544" cy="377800"/>
            <a:chOff x="889846" y="3900949"/>
            <a:chExt cx="439544" cy="377800"/>
          </a:xfrm>
        </p:grpSpPr>
        <p:sp>
          <p:nvSpPr>
            <p:cNvPr id="16" name="타원 15"/>
            <p:cNvSpPr/>
            <p:nvPr/>
          </p:nvSpPr>
          <p:spPr>
            <a:xfrm>
              <a:off x="926400" y="3914682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520231" y="3938928"/>
            <a:ext cx="431528" cy="377800"/>
            <a:chOff x="1520231" y="3938928"/>
            <a:chExt cx="431528" cy="377800"/>
          </a:xfrm>
        </p:grpSpPr>
        <p:sp>
          <p:nvSpPr>
            <p:cNvPr id="17" name="타원 16"/>
            <p:cNvSpPr/>
            <p:nvPr/>
          </p:nvSpPr>
          <p:spPr>
            <a:xfrm>
              <a:off x="1555938" y="3952661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타원 21"/>
          <p:cNvSpPr/>
          <p:nvPr/>
        </p:nvSpPr>
        <p:spPr>
          <a:xfrm>
            <a:off x="7050467" y="30824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78029" y="308245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050467" y="352273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678029" y="352272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105207" y="3976291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732769" y="397629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17890" y="453034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788813" y="454617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161252" y="504681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788814" y="504681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908759" y="2836333"/>
            <a:ext cx="912574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21643" y="457223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6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4</a:t>
            </a:r>
            <a:endParaRPr lang="ko-KR" altLang="en-US" sz="10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3</a:t>
            </a:r>
            <a:endParaRPr lang="ko-KR" altLang="en-US" sz="10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1</a:t>
            </a:r>
            <a:endParaRPr lang="ko-KR" alt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6</a:t>
            </a:r>
            <a:endParaRPr lang="ko-KR" altLang="en-US" sz="10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9</a:t>
            </a:r>
            <a:endParaRPr lang="ko-KR" altLang="en-US" sz="10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8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7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+</a:t>
            </a:r>
            <a:endParaRPr lang="ko-KR" altLang="en-US" sz="10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37631" y="2634211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÷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425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5383" r="3666" b="18812"/>
          <a:stretch/>
        </p:blipFill>
        <p:spPr>
          <a:xfrm>
            <a:off x="374071" y="290945"/>
            <a:ext cx="1440000" cy="144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5258" r="3633" b="17748"/>
          <a:stretch/>
        </p:blipFill>
        <p:spPr>
          <a:xfrm>
            <a:off x="2693323" y="374073"/>
            <a:ext cx="1440000" cy="144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" b="17218"/>
          <a:stretch/>
        </p:blipFill>
        <p:spPr>
          <a:xfrm>
            <a:off x="8445733" y="3729349"/>
            <a:ext cx="1440000" cy="144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6174" r="4997" b="17494"/>
          <a:stretch/>
        </p:blipFill>
        <p:spPr>
          <a:xfrm>
            <a:off x="4671751" y="133003"/>
            <a:ext cx="1440000" cy="14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5488" r="4175" b="17225"/>
          <a:stretch/>
        </p:blipFill>
        <p:spPr>
          <a:xfrm>
            <a:off x="6450675" y="271111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4602" r="4067" b="18712"/>
          <a:stretch/>
        </p:blipFill>
        <p:spPr>
          <a:xfrm>
            <a:off x="8587048" y="374073"/>
            <a:ext cx="1440000" cy="144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4720" r="4661" b="18326"/>
          <a:stretch/>
        </p:blipFill>
        <p:spPr>
          <a:xfrm>
            <a:off x="764001" y="2092084"/>
            <a:ext cx="1440000" cy="144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4457" r="4787" b="18193"/>
          <a:stretch/>
        </p:blipFill>
        <p:spPr>
          <a:xfrm>
            <a:off x="2693323" y="2092084"/>
            <a:ext cx="1440000" cy="144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t="6022" r="5035" b="17938"/>
          <a:stretch/>
        </p:blipFill>
        <p:spPr>
          <a:xfrm>
            <a:off x="4846321" y="1961801"/>
            <a:ext cx="1440000" cy="144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4937" r="4459" b="17451"/>
          <a:stretch/>
        </p:blipFill>
        <p:spPr>
          <a:xfrm>
            <a:off x="6689849" y="2026407"/>
            <a:ext cx="1440000" cy="144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4125" r="3389" b="17515"/>
          <a:stretch/>
        </p:blipFill>
        <p:spPr>
          <a:xfrm>
            <a:off x="8587048" y="1961801"/>
            <a:ext cx="1440000" cy="144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4392" r="6989" b="17603"/>
          <a:stretch/>
        </p:blipFill>
        <p:spPr>
          <a:xfrm>
            <a:off x="831271" y="3893223"/>
            <a:ext cx="1440000" cy="144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r="8169"/>
          <a:stretch/>
        </p:blipFill>
        <p:spPr>
          <a:xfrm>
            <a:off x="3071914" y="4139397"/>
            <a:ext cx="1440000" cy="144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34" y="4034053"/>
            <a:ext cx="1440000" cy="14400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5073"/>
          <a:stretch/>
        </p:blipFill>
        <p:spPr>
          <a:xfrm>
            <a:off x="6532183" y="389322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6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0116" y="814647"/>
            <a:ext cx="8429106" cy="49128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590309" y="814647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0309" y="1354975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4668" y="1895303"/>
            <a:ext cx="180000" cy="38321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94668" y="2589120"/>
            <a:ext cx="180000" cy="3834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940233" y="3100647"/>
            <a:ext cx="465513" cy="465513"/>
            <a:chOff x="5070764" y="2984269"/>
            <a:chExt cx="2568632" cy="2568632"/>
          </a:xfrm>
        </p:grpSpPr>
        <p:sp>
          <p:nvSpPr>
            <p:cNvPr id="10" name="타원 9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005157" y="3038301"/>
            <a:ext cx="465513" cy="465513"/>
            <a:chOff x="5070764" y="2984269"/>
            <a:chExt cx="2568632" cy="2568632"/>
          </a:xfrm>
        </p:grpSpPr>
        <p:sp>
          <p:nvSpPr>
            <p:cNvPr id="13" name="타원 1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5068174" y="2407086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957879" y="24070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50794" y="1465658"/>
            <a:ext cx="1330036" cy="64839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00895" y="3300153"/>
            <a:ext cx="99752" cy="99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53295" y="3452553"/>
            <a:ext cx="99752" cy="99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6810" y="4671753"/>
            <a:ext cx="1055716" cy="10557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81448" y="4143453"/>
            <a:ext cx="720000" cy="900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05746" y="4429957"/>
            <a:ext cx="720000" cy="360000"/>
          </a:xfrm>
          <a:prstGeom prst="rect">
            <a:avLst/>
          </a:prstGeom>
          <a:solidFill>
            <a:srgbClr val="FFE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017450" y="3259688"/>
            <a:ext cx="465513" cy="465513"/>
            <a:chOff x="5070764" y="2984269"/>
            <a:chExt cx="2568632" cy="2568632"/>
          </a:xfrm>
        </p:grpSpPr>
        <p:sp>
          <p:nvSpPr>
            <p:cNvPr id="23" name="타원 2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14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87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37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27</cp:revision>
  <dcterms:created xsi:type="dcterms:W3CDTF">2018-10-24T16:00:02Z</dcterms:created>
  <dcterms:modified xsi:type="dcterms:W3CDTF">2018-11-13T18:06:34Z</dcterms:modified>
</cp:coreProperties>
</file>