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B919D-B4A1-482F-AA08-41F71413DB50}" type="datetimeFigureOut">
              <a:rPr lang="ko-KR" altLang="en-US" smtClean="0"/>
              <a:t>2018-10-25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F394A-E0BB-487D-8357-DEEE115D1F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851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B919D-B4A1-482F-AA08-41F71413DB50}" type="datetimeFigureOut">
              <a:rPr lang="ko-KR" altLang="en-US" smtClean="0"/>
              <a:t>2018-10-25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F394A-E0BB-487D-8357-DEEE115D1F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4753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B919D-B4A1-482F-AA08-41F71413DB50}" type="datetimeFigureOut">
              <a:rPr lang="ko-KR" altLang="en-US" smtClean="0"/>
              <a:t>2018-10-25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F394A-E0BB-487D-8357-DEEE115D1F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5146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B919D-B4A1-482F-AA08-41F71413DB50}" type="datetimeFigureOut">
              <a:rPr lang="ko-KR" altLang="en-US" smtClean="0"/>
              <a:t>2018-10-25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F394A-E0BB-487D-8357-DEEE115D1F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7212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B919D-B4A1-482F-AA08-41F71413DB50}" type="datetimeFigureOut">
              <a:rPr lang="ko-KR" altLang="en-US" smtClean="0"/>
              <a:t>2018-10-25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F394A-E0BB-487D-8357-DEEE115D1F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4425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B919D-B4A1-482F-AA08-41F71413DB50}" type="datetimeFigureOut">
              <a:rPr lang="ko-KR" altLang="en-US" smtClean="0"/>
              <a:t>2018-10-25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F394A-E0BB-487D-8357-DEEE115D1F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5436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B919D-B4A1-482F-AA08-41F71413DB50}" type="datetimeFigureOut">
              <a:rPr lang="ko-KR" altLang="en-US" smtClean="0"/>
              <a:t>2018-10-25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F394A-E0BB-487D-8357-DEEE115D1F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9659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B919D-B4A1-482F-AA08-41F71413DB50}" type="datetimeFigureOut">
              <a:rPr lang="ko-KR" altLang="en-US" smtClean="0"/>
              <a:t>2018-10-25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F394A-E0BB-487D-8357-DEEE115D1F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5558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B919D-B4A1-482F-AA08-41F71413DB50}" type="datetimeFigureOut">
              <a:rPr lang="ko-KR" altLang="en-US" smtClean="0"/>
              <a:t>2018-10-25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F394A-E0BB-487D-8357-DEEE115D1F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7368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B919D-B4A1-482F-AA08-41F71413DB50}" type="datetimeFigureOut">
              <a:rPr lang="ko-KR" altLang="en-US" smtClean="0"/>
              <a:t>2018-10-25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F394A-E0BB-487D-8357-DEEE115D1F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8266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B919D-B4A1-482F-AA08-41F71413DB50}" type="datetimeFigureOut">
              <a:rPr lang="ko-KR" altLang="en-US" smtClean="0"/>
              <a:t>2018-10-25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F394A-E0BB-487D-8357-DEEE115D1F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2719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0B919D-B4A1-482F-AA08-41F71413DB50}" type="datetimeFigureOut">
              <a:rPr lang="ko-KR" altLang="en-US" smtClean="0"/>
              <a:t>2018-10-25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7F394A-E0BB-487D-8357-DEEE115D1F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7748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408246" y="217979"/>
            <a:ext cx="11520000" cy="6480000"/>
            <a:chOff x="408246" y="217979"/>
            <a:chExt cx="11520000" cy="6480000"/>
          </a:xfrm>
        </p:grpSpPr>
        <p:sp>
          <p:nvSpPr>
            <p:cNvPr id="4" name="직사각형 3"/>
            <p:cNvSpPr/>
            <p:nvPr/>
          </p:nvSpPr>
          <p:spPr>
            <a:xfrm>
              <a:off x="6168246" y="217979"/>
              <a:ext cx="5760000" cy="6480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08246" y="217979"/>
              <a:ext cx="5760000" cy="6480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8823746" y="917251"/>
            <a:ext cx="928459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0" b="1" dirty="0"/>
              <a:t>0</a:t>
            </a:r>
            <a:endParaRPr lang="ko-KR" altLang="en-US" sz="100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2244921" y="954771"/>
            <a:ext cx="875561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0" b="1" dirty="0" smtClean="0"/>
              <a:t>x</a:t>
            </a:r>
            <a:endParaRPr lang="ko-KR" altLang="en-US" sz="100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251915" y="917251"/>
            <a:ext cx="715260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0" b="1" dirty="0" smtClean="0"/>
              <a:t>-</a:t>
            </a:r>
            <a:endParaRPr lang="ko-KR" altLang="en-US" sz="100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5640275" y="838200"/>
            <a:ext cx="1106393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0" b="1" dirty="0" smtClean="0"/>
              <a:t>=</a:t>
            </a:r>
            <a:endParaRPr lang="ko-KR" altLang="en-US" sz="100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1271767" y="1011186"/>
            <a:ext cx="928459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0" b="1" dirty="0" smtClean="0"/>
              <a:t>2</a:t>
            </a:r>
            <a:endParaRPr lang="ko-KR" altLang="en-US" sz="100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4448232" y="917251"/>
            <a:ext cx="928459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0" b="1" dirty="0" smtClean="0"/>
              <a:t>5</a:t>
            </a:r>
            <a:endParaRPr lang="ko-KR" altLang="en-US" sz="10000" b="1" dirty="0"/>
          </a:p>
        </p:txBody>
      </p:sp>
      <p:sp>
        <p:nvSpPr>
          <p:cNvPr id="14" name="타원 13"/>
          <p:cNvSpPr/>
          <p:nvPr/>
        </p:nvSpPr>
        <p:spPr>
          <a:xfrm>
            <a:off x="926400" y="3425285"/>
            <a:ext cx="364067" cy="3640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+</a:t>
            </a:r>
            <a:endParaRPr lang="ko-KR" altLang="en-US" dirty="0"/>
          </a:p>
        </p:txBody>
      </p:sp>
      <p:sp>
        <p:nvSpPr>
          <p:cNvPr id="15" name="타원 14"/>
          <p:cNvSpPr/>
          <p:nvPr/>
        </p:nvSpPr>
        <p:spPr>
          <a:xfrm>
            <a:off x="1553962" y="3425284"/>
            <a:ext cx="364067" cy="3640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-</a:t>
            </a:r>
            <a:endParaRPr lang="ko-KR" altLang="en-US" dirty="0"/>
          </a:p>
        </p:txBody>
      </p:sp>
      <p:grpSp>
        <p:nvGrpSpPr>
          <p:cNvPr id="19" name="그룹 18"/>
          <p:cNvGrpSpPr/>
          <p:nvPr/>
        </p:nvGrpSpPr>
        <p:grpSpPr>
          <a:xfrm>
            <a:off x="888661" y="3938928"/>
            <a:ext cx="439544" cy="377800"/>
            <a:chOff x="889846" y="3900949"/>
            <a:chExt cx="439544" cy="377800"/>
          </a:xfrm>
        </p:grpSpPr>
        <p:sp>
          <p:nvSpPr>
            <p:cNvPr id="16" name="타원 15"/>
            <p:cNvSpPr/>
            <p:nvPr/>
          </p:nvSpPr>
          <p:spPr>
            <a:xfrm>
              <a:off x="926400" y="3914682"/>
              <a:ext cx="364067" cy="3640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 smtClean="0">
                <a:ea typeface="Cambria Math" panose="02040503050406030204" pitchFamily="18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889846" y="3900949"/>
                  <a:ext cx="4395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÷</m:t>
                        </m:r>
                      </m:oMath>
                    </m:oMathPara>
                  </a14:m>
                  <a:endParaRPr lang="en-US" altLang="ko-KR" dirty="0" smtClean="0">
                    <a:solidFill>
                      <a:schemeClr val="bg1"/>
                    </a:solidFill>
                    <a:ea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9846" y="3900949"/>
                  <a:ext cx="439544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그룹 20"/>
          <p:cNvGrpSpPr/>
          <p:nvPr/>
        </p:nvGrpSpPr>
        <p:grpSpPr>
          <a:xfrm>
            <a:off x="1520231" y="3938928"/>
            <a:ext cx="431528" cy="377800"/>
            <a:chOff x="1520231" y="3938928"/>
            <a:chExt cx="431528" cy="377800"/>
          </a:xfrm>
        </p:grpSpPr>
        <p:sp>
          <p:nvSpPr>
            <p:cNvPr id="17" name="타원 16"/>
            <p:cNvSpPr/>
            <p:nvPr/>
          </p:nvSpPr>
          <p:spPr>
            <a:xfrm>
              <a:off x="1555938" y="3952661"/>
              <a:ext cx="364067" cy="3640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1520231" y="3938928"/>
                  <a:ext cx="43152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</m:oMath>
                    </m:oMathPara>
                  </a14:m>
                  <a:endParaRPr lang="en-US" altLang="ko-KR" dirty="0" smtClean="0">
                    <a:solidFill>
                      <a:schemeClr val="bg1"/>
                    </a:solidFill>
                    <a:ea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0231" y="3938928"/>
                  <a:ext cx="431528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2" name="타원 21"/>
          <p:cNvSpPr/>
          <p:nvPr/>
        </p:nvSpPr>
        <p:spPr>
          <a:xfrm>
            <a:off x="7050467" y="3082460"/>
            <a:ext cx="364067" cy="3640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0</a:t>
            </a:r>
            <a:endParaRPr lang="ko-KR" altLang="en-US" dirty="0"/>
          </a:p>
        </p:txBody>
      </p:sp>
      <p:sp>
        <p:nvSpPr>
          <p:cNvPr id="23" name="타원 22"/>
          <p:cNvSpPr/>
          <p:nvPr/>
        </p:nvSpPr>
        <p:spPr>
          <a:xfrm>
            <a:off x="7678029" y="3082459"/>
            <a:ext cx="364067" cy="3640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4" name="타원 23"/>
          <p:cNvSpPr/>
          <p:nvPr/>
        </p:nvSpPr>
        <p:spPr>
          <a:xfrm>
            <a:off x="7050467" y="3522730"/>
            <a:ext cx="364067" cy="3640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25" name="타원 24"/>
          <p:cNvSpPr/>
          <p:nvPr/>
        </p:nvSpPr>
        <p:spPr>
          <a:xfrm>
            <a:off x="7678029" y="3522729"/>
            <a:ext cx="364067" cy="3640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26" name="타원 25"/>
          <p:cNvSpPr/>
          <p:nvPr/>
        </p:nvSpPr>
        <p:spPr>
          <a:xfrm>
            <a:off x="7105207" y="3976291"/>
            <a:ext cx="364067" cy="3640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27" name="타원 26"/>
          <p:cNvSpPr/>
          <p:nvPr/>
        </p:nvSpPr>
        <p:spPr>
          <a:xfrm>
            <a:off x="7732769" y="3976290"/>
            <a:ext cx="364067" cy="3640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28" name="타원 27"/>
          <p:cNvSpPr/>
          <p:nvPr/>
        </p:nvSpPr>
        <p:spPr>
          <a:xfrm>
            <a:off x="7117890" y="4530345"/>
            <a:ext cx="364067" cy="3640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29" name="타원 28"/>
          <p:cNvSpPr/>
          <p:nvPr/>
        </p:nvSpPr>
        <p:spPr>
          <a:xfrm>
            <a:off x="7788813" y="4546179"/>
            <a:ext cx="364067" cy="3640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30" name="타원 29"/>
          <p:cNvSpPr/>
          <p:nvPr/>
        </p:nvSpPr>
        <p:spPr>
          <a:xfrm>
            <a:off x="7161252" y="5046814"/>
            <a:ext cx="364067" cy="3640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sp>
        <p:nvSpPr>
          <p:cNvPr id="31" name="타원 30"/>
          <p:cNvSpPr/>
          <p:nvPr/>
        </p:nvSpPr>
        <p:spPr>
          <a:xfrm>
            <a:off x="7788814" y="5046813"/>
            <a:ext cx="364067" cy="3640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9</a:t>
            </a:r>
            <a:endParaRPr lang="ko-KR" altLang="en-US" dirty="0"/>
          </a:p>
        </p:txBody>
      </p:sp>
      <p:sp>
        <p:nvSpPr>
          <p:cNvPr id="32" name="타원 31"/>
          <p:cNvSpPr/>
          <p:nvPr/>
        </p:nvSpPr>
        <p:spPr>
          <a:xfrm>
            <a:off x="2926557" y="5690280"/>
            <a:ext cx="744387" cy="744387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/>
          <p:cNvSpPr/>
          <p:nvPr/>
        </p:nvSpPr>
        <p:spPr>
          <a:xfrm>
            <a:off x="8915781" y="5690280"/>
            <a:ext cx="744387" cy="744387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/>
          <p:cNvSpPr/>
          <p:nvPr/>
        </p:nvSpPr>
        <p:spPr>
          <a:xfrm>
            <a:off x="3091625" y="4231848"/>
            <a:ext cx="480702" cy="480702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/>
          <p:cNvSpPr/>
          <p:nvPr/>
        </p:nvSpPr>
        <p:spPr>
          <a:xfrm>
            <a:off x="8908759" y="4231676"/>
            <a:ext cx="480702" cy="48070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8908759" y="2836333"/>
            <a:ext cx="912574" cy="127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5478857" y="6172237"/>
            <a:ext cx="689389" cy="5248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6168246" y="6172236"/>
            <a:ext cx="689389" cy="524859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7604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25225" y="490412"/>
            <a:ext cx="928459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0" b="1" dirty="0" smtClean="0"/>
              <a:t>4</a:t>
            </a:r>
            <a:endParaRPr lang="ko-KR" altLang="en-US" sz="10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4033576" y="606939"/>
            <a:ext cx="928459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0" b="1" dirty="0" smtClean="0"/>
              <a:t>3</a:t>
            </a:r>
            <a:endParaRPr lang="ko-KR" altLang="en-US" sz="10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650277" y="575079"/>
            <a:ext cx="928459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0" b="1" dirty="0" smtClean="0"/>
              <a:t>1</a:t>
            </a:r>
            <a:endParaRPr lang="ko-KR" altLang="en-US" sz="10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7482007" y="498224"/>
            <a:ext cx="928459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0" b="1" dirty="0" smtClean="0"/>
              <a:t>6</a:t>
            </a:r>
            <a:endParaRPr lang="ko-KR" altLang="en-US" sz="10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863321" y="596319"/>
            <a:ext cx="928459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0" b="1" dirty="0" smtClean="0"/>
              <a:t>2</a:t>
            </a:r>
            <a:endParaRPr lang="ko-KR" altLang="en-US" sz="10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0993085" y="606939"/>
            <a:ext cx="928459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0" b="1" dirty="0" smtClean="0"/>
              <a:t>9</a:t>
            </a:r>
            <a:endParaRPr lang="ko-KR" altLang="en-US" sz="10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6395480" y="498224"/>
            <a:ext cx="928459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0" b="1" dirty="0" smtClean="0"/>
              <a:t>5</a:t>
            </a:r>
            <a:endParaRPr lang="ko-KR" altLang="en-US" sz="100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9787851" y="606939"/>
            <a:ext cx="928459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0" b="1" dirty="0" smtClean="0"/>
              <a:t>8</a:t>
            </a:r>
            <a:endParaRPr lang="ko-KR" altLang="en-US" sz="100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8701324" y="606939"/>
            <a:ext cx="928459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0" b="1" dirty="0" smtClean="0"/>
              <a:t>7</a:t>
            </a:r>
            <a:endParaRPr lang="ko-KR" altLang="en-US" sz="100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625738" y="575079"/>
            <a:ext cx="928459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0" b="1" dirty="0"/>
              <a:t>0</a:t>
            </a:r>
            <a:endParaRPr lang="ko-KR" altLang="en-US" sz="100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625738" y="2455333"/>
            <a:ext cx="875561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0" b="1" dirty="0" smtClean="0"/>
              <a:t>x</a:t>
            </a:r>
            <a:endParaRPr lang="ko-KR" altLang="en-US" sz="100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2319071" y="2540000"/>
            <a:ext cx="1106393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0" b="1" dirty="0" smtClean="0"/>
              <a:t>+</a:t>
            </a:r>
            <a:endParaRPr lang="ko-KR" altLang="en-US" sz="100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3527976" y="2548467"/>
            <a:ext cx="715260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0" b="1" dirty="0" smtClean="0"/>
              <a:t>-</a:t>
            </a:r>
            <a:endParaRPr lang="ko-KR" altLang="en-US" sz="100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4335699" y="2548467"/>
            <a:ext cx="1106393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0" b="1" dirty="0" smtClean="0"/>
              <a:t>=</a:t>
            </a:r>
            <a:endParaRPr lang="ko-KR" altLang="en-US" sz="10000" b="1" dirty="0"/>
          </a:p>
        </p:txBody>
      </p:sp>
    </p:spTree>
    <p:extLst>
      <p:ext uri="{BB962C8B-B14F-4D97-AF65-F5344CB8AC3E}">
        <p14:creationId xmlns:p14="http://schemas.microsoft.com/office/powerpoint/2010/main" val="3842544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26761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11149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4399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88768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11825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34</Words>
  <Application>Microsoft Office PowerPoint</Application>
  <PresentationFormat>와이드스크린</PresentationFormat>
  <Paragraphs>34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Jeon ChangMin</dc:creator>
  <cp:lastModifiedBy>Jeon ChangMin</cp:lastModifiedBy>
  <cp:revision>10</cp:revision>
  <dcterms:created xsi:type="dcterms:W3CDTF">2018-10-24T16:00:02Z</dcterms:created>
  <dcterms:modified xsi:type="dcterms:W3CDTF">2018-10-24T17:19:02Z</dcterms:modified>
</cp:coreProperties>
</file>