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5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75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4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2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42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3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65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5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6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26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919D-B4A1-482F-AA08-41F71413DB50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B919D-B4A1-482F-AA08-41F71413DB50}" type="datetimeFigureOut">
              <a:rPr lang="ko-KR" altLang="en-US" smtClean="0"/>
              <a:t>2018-11-09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F394A-E0BB-487D-8357-DEEE115D1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4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070764" y="2984269"/>
            <a:ext cx="2568632" cy="2568632"/>
            <a:chOff x="5070764" y="2984269"/>
            <a:chExt cx="2568632" cy="2568632"/>
          </a:xfrm>
        </p:grpSpPr>
        <p:sp>
          <p:nvSpPr>
            <p:cNvPr id="3" name="타원 2"/>
            <p:cNvSpPr/>
            <p:nvPr/>
          </p:nvSpPr>
          <p:spPr>
            <a:xfrm>
              <a:off x="5070764" y="2984269"/>
              <a:ext cx="2568632" cy="25686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이등변 삼각형 3"/>
            <p:cNvSpPr/>
            <p:nvPr/>
          </p:nvSpPr>
          <p:spPr>
            <a:xfrm>
              <a:off x="6022405" y="3117272"/>
              <a:ext cx="665350" cy="57357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48391" y="257695"/>
            <a:ext cx="7200000" cy="720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48391" y="3404061"/>
            <a:ext cx="1022466" cy="10224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348344" y="3404061"/>
            <a:ext cx="1022466" cy="10224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0327" y="372893"/>
            <a:ext cx="4305993" cy="2004547"/>
          </a:xfrm>
          <a:prstGeom prst="rect">
            <a:avLst/>
          </a:prstGeom>
          <a:solidFill>
            <a:srgbClr val="FFE6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4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23746" y="917251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/>
              <a:t>0</a:t>
            </a:r>
            <a:endParaRPr lang="ko-KR" altLang="en-US" sz="10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44921" y="954771"/>
            <a:ext cx="8755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x</a:t>
            </a:r>
            <a:endParaRPr lang="ko-KR" altLang="en-US" sz="10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51915" y="917251"/>
            <a:ext cx="7152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-</a:t>
            </a:r>
            <a:endParaRPr lang="ko-KR" altLang="en-US" sz="10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40275" y="838200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=</a:t>
            </a:r>
            <a:endParaRPr lang="ko-KR" altLang="en-US" sz="10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71767" y="1011186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2</a:t>
            </a:r>
            <a:endParaRPr lang="ko-KR" altLang="en-US" sz="10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48232" y="917251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5</a:t>
            </a:r>
            <a:endParaRPr lang="ko-KR" altLang="en-US" sz="10000" b="1" dirty="0"/>
          </a:p>
        </p:txBody>
      </p:sp>
      <p:sp>
        <p:nvSpPr>
          <p:cNvPr id="14" name="타원 13"/>
          <p:cNvSpPr/>
          <p:nvPr/>
        </p:nvSpPr>
        <p:spPr>
          <a:xfrm>
            <a:off x="926400" y="342528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553962" y="3425284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888661" y="3938928"/>
            <a:ext cx="439544" cy="377800"/>
            <a:chOff x="889846" y="3900949"/>
            <a:chExt cx="439544" cy="377800"/>
          </a:xfrm>
        </p:grpSpPr>
        <p:sp>
          <p:nvSpPr>
            <p:cNvPr id="16" name="타원 15"/>
            <p:cNvSpPr/>
            <p:nvPr/>
          </p:nvSpPr>
          <p:spPr>
            <a:xfrm>
              <a:off x="926400" y="3914682"/>
              <a:ext cx="364067" cy="364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889846" y="3900949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</m:oMath>
                    </m:oMathPara>
                  </a14:m>
                  <a:endParaRPr lang="en-US" altLang="ko-KR" dirty="0" smtClean="0">
                    <a:solidFill>
                      <a:schemeClr val="bg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846" y="3900949"/>
                  <a:ext cx="43954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/>
          <p:cNvGrpSpPr/>
          <p:nvPr/>
        </p:nvGrpSpPr>
        <p:grpSpPr>
          <a:xfrm>
            <a:off x="1520231" y="3938928"/>
            <a:ext cx="431528" cy="377800"/>
            <a:chOff x="1520231" y="3938928"/>
            <a:chExt cx="431528" cy="377800"/>
          </a:xfrm>
        </p:grpSpPr>
        <p:sp>
          <p:nvSpPr>
            <p:cNvPr id="17" name="타원 16"/>
            <p:cNvSpPr/>
            <p:nvPr/>
          </p:nvSpPr>
          <p:spPr>
            <a:xfrm>
              <a:off x="1555938" y="3952661"/>
              <a:ext cx="364067" cy="364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520231" y="3938928"/>
                  <a:ext cx="431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altLang="ko-KR" dirty="0" smtClean="0">
                    <a:solidFill>
                      <a:schemeClr val="bg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0231" y="3938928"/>
                  <a:ext cx="43152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타원 21"/>
          <p:cNvSpPr/>
          <p:nvPr/>
        </p:nvSpPr>
        <p:spPr>
          <a:xfrm>
            <a:off x="7050467" y="308246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7678029" y="308245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7050467" y="352273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7678029" y="352272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7105207" y="3976291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7732769" y="3976290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117890" y="453034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7788813" y="4546179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7161252" y="5046814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7788814" y="5046813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908759" y="2836333"/>
            <a:ext cx="912574" cy="12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021643" y="457223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60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5225" y="490412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4</a:t>
            </a:r>
            <a:endParaRPr lang="ko-KR" altLang="en-US" sz="10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33576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3</a:t>
            </a:r>
            <a:endParaRPr lang="ko-KR" altLang="en-US" sz="10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50277" y="57507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1</a:t>
            </a:r>
            <a:endParaRPr lang="ko-KR" altLang="en-US" sz="10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82007" y="49822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6</a:t>
            </a:r>
            <a:endParaRPr lang="ko-KR" altLang="en-US" sz="10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63321" y="59631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2</a:t>
            </a:r>
            <a:endParaRPr lang="ko-KR" altLang="en-US" sz="10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993085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9</a:t>
            </a:r>
            <a:endParaRPr lang="ko-KR" altLang="en-US" sz="10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95480" y="498224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5</a:t>
            </a:r>
            <a:endParaRPr lang="ko-KR" altLang="en-US" sz="10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787851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8</a:t>
            </a:r>
            <a:endParaRPr lang="ko-KR" altLang="en-US" sz="10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701324" y="60693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7</a:t>
            </a:r>
            <a:endParaRPr lang="ko-KR" altLang="en-US" sz="10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5738" y="575079"/>
            <a:ext cx="9284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/>
              <a:t>0</a:t>
            </a:r>
            <a:endParaRPr lang="ko-KR" altLang="en-US" sz="10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5738" y="2455333"/>
            <a:ext cx="8755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x</a:t>
            </a:r>
            <a:endParaRPr lang="ko-KR" altLang="en-US" sz="10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19071" y="2540000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+</a:t>
            </a:r>
            <a:endParaRPr lang="ko-KR" altLang="en-US" sz="10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27976" y="2548467"/>
            <a:ext cx="7152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-</a:t>
            </a:r>
            <a:endParaRPr lang="ko-KR" altLang="en-US" sz="10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35699" y="2548467"/>
            <a:ext cx="110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0" b="1" dirty="0" smtClean="0"/>
              <a:t>=</a:t>
            </a:r>
            <a:endParaRPr lang="ko-KR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84254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5383" r="3666" b="18812"/>
          <a:stretch/>
        </p:blipFill>
        <p:spPr>
          <a:xfrm>
            <a:off x="374071" y="290945"/>
            <a:ext cx="1440000" cy="1440000"/>
          </a:xfrm>
          <a:prstGeom prst="rect">
            <a:avLst/>
          </a:prstGeom>
        </p:spPr>
      </p:pic>
      <p:pic>
        <p:nvPicPr>
          <p:cNvPr id="3" name="그림 2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t="5258" r="3633" b="17748"/>
          <a:stretch/>
        </p:blipFill>
        <p:spPr>
          <a:xfrm>
            <a:off x="2693323" y="374073"/>
            <a:ext cx="1440000" cy="1440000"/>
          </a:xfrm>
          <a:prstGeom prst="rect">
            <a:avLst/>
          </a:prstGeom>
        </p:spPr>
      </p:pic>
      <p:pic>
        <p:nvPicPr>
          <p:cNvPr id="4" name="그림 3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6" b="17218"/>
          <a:stretch/>
        </p:blipFill>
        <p:spPr>
          <a:xfrm>
            <a:off x="8445733" y="3729349"/>
            <a:ext cx="1440000" cy="1440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" t="6174" r="4997" b="17494"/>
          <a:stretch/>
        </p:blipFill>
        <p:spPr>
          <a:xfrm>
            <a:off x="4671751" y="133003"/>
            <a:ext cx="1440000" cy="144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" t="5488" r="4175" b="17225"/>
          <a:stretch/>
        </p:blipFill>
        <p:spPr>
          <a:xfrm>
            <a:off x="6450675" y="271111"/>
            <a:ext cx="1440000" cy="144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4602" r="4067" b="18712"/>
          <a:stretch/>
        </p:blipFill>
        <p:spPr>
          <a:xfrm>
            <a:off x="8587048" y="374073"/>
            <a:ext cx="1440000" cy="1440000"/>
          </a:xfrm>
          <a:prstGeom prst="rect">
            <a:avLst/>
          </a:prstGeom>
        </p:spPr>
      </p:pic>
      <p:pic>
        <p:nvPicPr>
          <p:cNvPr id="8" name="그림 7"/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" t="4720" r="4661" b="18326"/>
          <a:stretch/>
        </p:blipFill>
        <p:spPr>
          <a:xfrm>
            <a:off x="764001" y="2092084"/>
            <a:ext cx="1440000" cy="144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" t="4457" r="4787" b="18193"/>
          <a:stretch/>
        </p:blipFill>
        <p:spPr>
          <a:xfrm>
            <a:off x="2693323" y="2092084"/>
            <a:ext cx="1440000" cy="144000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" t="6022" r="5035" b="17938"/>
          <a:stretch/>
        </p:blipFill>
        <p:spPr>
          <a:xfrm>
            <a:off x="4846321" y="1961801"/>
            <a:ext cx="1440000" cy="14400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" t="4937" r="4459" b="17451"/>
          <a:stretch/>
        </p:blipFill>
        <p:spPr>
          <a:xfrm>
            <a:off x="6689849" y="2026407"/>
            <a:ext cx="1440000" cy="1440000"/>
          </a:xfrm>
          <a:prstGeom prst="rect">
            <a:avLst/>
          </a:prstGeom>
        </p:spPr>
      </p:pic>
      <p:pic>
        <p:nvPicPr>
          <p:cNvPr id="12" name="그림 11"/>
          <p:cNvPicPr>
            <a:picLocks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" t="4125" r="3389" b="17515"/>
          <a:stretch/>
        </p:blipFill>
        <p:spPr>
          <a:xfrm>
            <a:off x="8587048" y="1961801"/>
            <a:ext cx="1440000" cy="1440000"/>
          </a:xfrm>
          <a:prstGeom prst="rect">
            <a:avLst/>
          </a:prstGeom>
        </p:spPr>
      </p:pic>
      <p:pic>
        <p:nvPicPr>
          <p:cNvPr id="13" name="그림 12"/>
          <p:cNvPicPr>
            <a:picLocks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 t="4392" r="6989" b="17603"/>
          <a:stretch/>
        </p:blipFill>
        <p:spPr>
          <a:xfrm>
            <a:off x="831271" y="3893223"/>
            <a:ext cx="1440000" cy="1440000"/>
          </a:xfrm>
          <a:prstGeom prst="rect">
            <a:avLst/>
          </a:prstGeom>
        </p:spPr>
      </p:pic>
      <p:pic>
        <p:nvPicPr>
          <p:cNvPr id="14" name="그림 13"/>
          <p:cNvPicPr>
            <a:picLocks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6" r="8169"/>
          <a:stretch/>
        </p:blipFill>
        <p:spPr>
          <a:xfrm>
            <a:off x="3071914" y="4139397"/>
            <a:ext cx="1440000" cy="144000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634" y="4034053"/>
            <a:ext cx="1440000" cy="1440000"/>
          </a:xfrm>
          <a:prstGeom prst="rect">
            <a:avLst/>
          </a:prstGeom>
        </p:spPr>
      </p:pic>
      <p:pic>
        <p:nvPicPr>
          <p:cNvPr id="16" name="그림 15"/>
          <p:cNvPicPr>
            <a:picLocks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r="5073"/>
          <a:stretch/>
        </p:blipFill>
        <p:spPr>
          <a:xfrm>
            <a:off x="6532183" y="389322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6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70116" y="814647"/>
            <a:ext cx="8429106" cy="49128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5590309" y="814647"/>
            <a:ext cx="1188719" cy="540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590309" y="1354975"/>
            <a:ext cx="1188719" cy="540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4668" y="1895303"/>
            <a:ext cx="180000" cy="38321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94668" y="2589120"/>
            <a:ext cx="180000" cy="38340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940233" y="3100647"/>
            <a:ext cx="465513" cy="465513"/>
            <a:chOff x="5070764" y="2984269"/>
            <a:chExt cx="2568632" cy="2568632"/>
          </a:xfrm>
        </p:grpSpPr>
        <p:sp>
          <p:nvSpPr>
            <p:cNvPr id="10" name="타원 9"/>
            <p:cNvSpPr/>
            <p:nvPr/>
          </p:nvSpPr>
          <p:spPr>
            <a:xfrm>
              <a:off x="5070764" y="2984269"/>
              <a:ext cx="2568632" cy="25686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6022405" y="3117272"/>
              <a:ext cx="665350" cy="57357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005157" y="3038301"/>
            <a:ext cx="465513" cy="465513"/>
            <a:chOff x="5070764" y="2984269"/>
            <a:chExt cx="2568632" cy="2568632"/>
          </a:xfrm>
        </p:grpSpPr>
        <p:sp>
          <p:nvSpPr>
            <p:cNvPr id="13" name="타원 12"/>
            <p:cNvSpPr/>
            <p:nvPr/>
          </p:nvSpPr>
          <p:spPr>
            <a:xfrm>
              <a:off x="5070764" y="2984269"/>
              <a:ext cx="2568632" cy="25686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>
              <a:off x="6022405" y="3117272"/>
              <a:ext cx="665350" cy="57357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타원 14"/>
          <p:cNvSpPr/>
          <p:nvPr/>
        </p:nvSpPr>
        <p:spPr>
          <a:xfrm>
            <a:off x="5068174" y="2407086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6957879" y="2407085"/>
            <a:ext cx="364067" cy="36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50794" y="1465658"/>
            <a:ext cx="1330036" cy="64839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000895" y="3300153"/>
            <a:ext cx="99752" cy="997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153295" y="3452553"/>
            <a:ext cx="99752" cy="997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4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3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87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18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36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ChangMin</dc:creator>
  <cp:lastModifiedBy>Jeon ChangMin</cp:lastModifiedBy>
  <cp:revision>22</cp:revision>
  <dcterms:created xsi:type="dcterms:W3CDTF">2018-10-24T16:00:02Z</dcterms:created>
  <dcterms:modified xsi:type="dcterms:W3CDTF">2018-11-08T20:33:19Z</dcterms:modified>
</cp:coreProperties>
</file>