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6" r:id="rId5"/>
    <p:sldId id="258" r:id="rId6"/>
    <p:sldId id="259" r:id="rId7"/>
    <p:sldId id="260" r:id="rId8"/>
    <p:sldId id="261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5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2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5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919D-B4A1-482F-AA08-41F71413DB5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4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070764" y="2984269"/>
            <a:ext cx="2568632" cy="2568632"/>
            <a:chOff x="5070764" y="2984269"/>
            <a:chExt cx="2568632" cy="2568632"/>
          </a:xfrm>
        </p:grpSpPr>
        <p:sp>
          <p:nvSpPr>
            <p:cNvPr id="3" name="타원 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48391" y="257695"/>
            <a:ext cx="7200000" cy="72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8391" y="3404061"/>
            <a:ext cx="1022466" cy="102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48344" y="3404061"/>
            <a:ext cx="1022466" cy="1022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0327" y="372893"/>
            <a:ext cx="4305993" cy="2004547"/>
          </a:xfrm>
          <a:prstGeom prst="rect">
            <a:avLst/>
          </a:prstGeom>
          <a:solidFill>
            <a:srgbClr val="FFE6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10175" r="9180" b="21996"/>
          <a:stretch/>
        </p:blipFill>
        <p:spPr>
          <a:xfrm>
            <a:off x="4833257" y="2509935"/>
            <a:ext cx="1819470" cy="1819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9683" r="8934" b="21793"/>
          <a:stretch/>
        </p:blipFill>
        <p:spPr>
          <a:xfrm>
            <a:off x="83976" y="177282"/>
            <a:ext cx="1810138" cy="18381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7" t="9683" r="8780" b="22141"/>
          <a:stretch/>
        </p:blipFill>
        <p:spPr>
          <a:xfrm>
            <a:off x="2174033" y="177281"/>
            <a:ext cx="1819469" cy="1828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2" t="10582" r="11193" b="21590"/>
          <a:stretch/>
        </p:blipFill>
        <p:spPr>
          <a:xfrm>
            <a:off x="4152122" y="335902"/>
            <a:ext cx="1810139" cy="1819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4" t="12146" r="8870" b="20373"/>
          <a:stretch/>
        </p:blipFill>
        <p:spPr>
          <a:xfrm>
            <a:off x="6363478" y="335902"/>
            <a:ext cx="1819469" cy="18101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4" t="10602" r="8537" b="21763"/>
          <a:stretch/>
        </p:blipFill>
        <p:spPr>
          <a:xfrm>
            <a:off x="9274630" y="531845"/>
            <a:ext cx="1828800" cy="18101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491" r="8692" b="20830"/>
          <a:stretch/>
        </p:blipFill>
        <p:spPr>
          <a:xfrm>
            <a:off x="447869" y="2472612"/>
            <a:ext cx="1838131" cy="18381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6" t="10536" r="8924" b="21482"/>
          <a:stretch/>
        </p:blipFill>
        <p:spPr>
          <a:xfrm>
            <a:off x="2565919" y="2677886"/>
            <a:ext cx="1828800" cy="18194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t="9129" r="9024" b="23390"/>
          <a:stretch/>
        </p:blipFill>
        <p:spPr>
          <a:xfrm>
            <a:off x="6895322" y="2416628"/>
            <a:ext cx="1810139" cy="18101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7" t="8687" r="9511" b="22632"/>
          <a:stretch/>
        </p:blipFill>
        <p:spPr>
          <a:xfrm>
            <a:off x="9321282" y="2743200"/>
            <a:ext cx="1819469" cy="18381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0" t="12522" r="12104" b="19998"/>
          <a:stretch/>
        </p:blipFill>
        <p:spPr>
          <a:xfrm>
            <a:off x="8472196" y="4646645"/>
            <a:ext cx="1838132" cy="18101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t="14237" r="5826" b="17780"/>
          <a:stretch/>
        </p:blipFill>
        <p:spPr>
          <a:xfrm>
            <a:off x="3219060" y="4562668"/>
            <a:ext cx="1828801" cy="18194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" t="14266" r="7487" b="18101"/>
          <a:stretch/>
        </p:blipFill>
        <p:spPr>
          <a:xfrm>
            <a:off x="6027577" y="4637314"/>
            <a:ext cx="1800807" cy="18101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2" t="12955" r="12489" b="19565"/>
          <a:stretch/>
        </p:blipFill>
        <p:spPr>
          <a:xfrm>
            <a:off x="307910" y="4758612"/>
            <a:ext cx="1810139" cy="18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8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3746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44921" y="954771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1915" y="917251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40275" y="8382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71767" y="1011186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48232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14" name="타원 13"/>
          <p:cNvSpPr/>
          <p:nvPr/>
        </p:nvSpPr>
        <p:spPr>
          <a:xfrm>
            <a:off x="926400" y="342528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53962" y="342528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88661" y="3938928"/>
            <a:ext cx="439544" cy="377800"/>
            <a:chOff x="889846" y="3900949"/>
            <a:chExt cx="439544" cy="377800"/>
          </a:xfrm>
        </p:grpSpPr>
        <p:sp>
          <p:nvSpPr>
            <p:cNvPr id="16" name="타원 15"/>
            <p:cNvSpPr/>
            <p:nvPr/>
          </p:nvSpPr>
          <p:spPr>
            <a:xfrm>
              <a:off x="926400" y="3914682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1520231" y="3938928"/>
            <a:ext cx="431528" cy="377800"/>
            <a:chOff x="1520231" y="3938928"/>
            <a:chExt cx="431528" cy="377800"/>
          </a:xfrm>
        </p:grpSpPr>
        <p:sp>
          <p:nvSpPr>
            <p:cNvPr id="17" name="타원 16"/>
            <p:cNvSpPr/>
            <p:nvPr/>
          </p:nvSpPr>
          <p:spPr>
            <a:xfrm>
              <a:off x="1555938" y="3952661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타원 21"/>
          <p:cNvSpPr/>
          <p:nvPr/>
        </p:nvSpPr>
        <p:spPr>
          <a:xfrm>
            <a:off x="7050467" y="308246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678029" y="308245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050467" y="352273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678029" y="352272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105207" y="3976291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732769" y="397629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117890" y="453034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788813" y="454617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7161252" y="504681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788814" y="5046813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908759" y="2836333"/>
            <a:ext cx="912574" cy="12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21643" y="457223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60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225" y="490412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4</a:t>
            </a:r>
            <a:endParaRPr lang="ko-KR" altLang="en-US" sz="10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33576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3</a:t>
            </a:r>
            <a:endParaRPr lang="ko-KR" altLang="en-US" sz="10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50277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1</a:t>
            </a:r>
            <a:endParaRPr lang="ko-KR" altLang="en-US" sz="10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82007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6</a:t>
            </a:r>
            <a:endParaRPr lang="ko-KR" altLang="en-US" sz="10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63321" y="59631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3085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9</a:t>
            </a:r>
            <a:endParaRPr lang="ko-KR" altLang="en-US" sz="10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95480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87851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8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01324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7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738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738" y="2455333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19071" y="25400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+</a:t>
            </a:r>
            <a:endParaRPr lang="ko-KR" altLang="en-US" sz="10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27976" y="2548467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35699" y="2548467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37631" y="2634211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÷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4254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5943" y="0"/>
            <a:ext cx="11996057" cy="6764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25225" y="490412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4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3576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3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0277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1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2007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6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3321" y="59631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2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93085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9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5480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5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87851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8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1324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7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738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>
                <a:solidFill>
                  <a:schemeClr val="bg1"/>
                </a:solidFill>
              </a:rPr>
              <a:t>0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5738" y="2455333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x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19071" y="25400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+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7976" y="2548467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-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35699" y="2548467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=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7631" y="2634211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solidFill>
                  <a:schemeClr val="bg1"/>
                </a:solidFill>
              </a:rPr>
              <a:t>÷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61159" y="2988733"/>
            <a:ext cx="912574" cy="12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62783" y="5340954"/>
            <a:ext cx="9748191" cy="14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90625" y="4500615"/>
            <a:ext cx="97488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5383" r="3666" b="18812"/>
          <a:stretch/>
        </p:blipFill>
        <p:spPr>
          <a:xfrm>
            <a:off x="374071" y="290945"/>
            <a:ext cx="1440000" cy="144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5258" r="3633" b="17748"/>
          <a:stretch/>
        </p:blipFill>
        <p:spPr>
          <a:xfrm>
            <a:off x="2693323" y="374073"/>
            <a:ext cx="1440000" cy="144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6" b="17218"/>
          <a:stretch/>
        </p:blipFill>
        <p:spPr>
          <a:xfrm>
            <a:off x="8445733" y="3729349"/>
            <a:ext cx="1440000" cy="144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6174" r="4997" b="17494"/>
          <a:stretch/>
        </p:blipFill>
        <p:spPr>
          <a:xfrm>
            <a:off x="4671751" y="133003"/>
            <a:ext cx="1440000" cy="144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5488" r="4175" b="17225"/>
          <a:stretch/>
        </p:blipFill>
        <p:spPr>
          <a:xfrm>
            <a:off x="6450675" y="271111"/>
            <a:ext cx="1440000" cy="144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4602" r="4067" b="18712"/>
          <a:stretch/>
        </p:blipFill>
        <p:spPr>
          <a:xfrm>
            <a:off x="8587048" y="374073"/>
            <a:ext cx="1440000" cy="144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4720" r="4661" b="18326"/>
          <a:stretch/>
        </p:blipFill>
        <p:spPr>
          <a:xfrm>
            <a:off x="764001" y="2092084"/>
            <a:ext cx="1440000" cy="144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" t="4457" r="4787" b="18193"/>
          <a:stretch/>
        </p:blipFill>
        <p:spPr>
          <a:xfrm>
            <a:off x="2693323" y="2092084"/>
            <a:ext cx="1440000" cy="144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" t="6022" r="5035" b="17938"/>
          <a:stretch/>
        </p:blipFill>
        <p:spPr>
          <a:xfrm>
            <a:off x="4846321" y="1961801"/>
            <a:ext cx="1440000" cy="144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4937" r="4459" b="17451"/>
          <a:stretch/>
        </p:blipFill>
        <p:spPr>
          <a:xfrm>
            <a:off x="6689849" y="2026407"/>
            <a:ext cx="1440000" cy="144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4125" r="3389" b="17515"/>
          <a:stretch/>
        </p:blipFill>
        <p:spPr>
          <a:xfrm>
            <a:off x="8587048" y="1961801"/>
            <a:ext cx="1440000" cy="14400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4392" r="6989" b="17603"/>
          <a:stretch/>
        </p:blipFill>
        <p:spPr>
          <a:xfrm>
            <a:off x="831271" y="3893223"/>
            <a:ext cx="1440000" cy="144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" r="8169"/>
          <a:stretch/>
        </p:blipFill>
        <p:spPr>
          <a:xfrm>
            <a:off x="3071914" y="4139397"/>
            <a:ext cx="1440000" cy="144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34" y="4034053"/>
            <a:ext cx="1440000" cy="14400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r="5073"/>
          <a:stretch/>
        </p:blipFill>
        <p:spPr>
          <a:xfrm>
            <a:off x="6532183" y="389322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6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70116" y="814647"/>
            <a:ext cx="8429106" cy="49128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590309" y="814647"/>
            <a:ext cx="1188719" cy="540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0309" y="1354975"/>
            <a:ext cx="1188719" cy="540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4668" y="1895303"/>
            <a:ext cx="180000" cy="38321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94668" y="2589120"/>
            <a:ext cx="180000" cy="3834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940233" y="3100647"/>
            <a:ext cx="465513" cy="465513"/>
            <a:chOff x="5070764" y="2984269"/>
            <a:chExt cx="2568632" cy="2568632"/>
          </a:xfrm>
        </p:grpSpPr>
        <p:sp>
          <p:nvSpPr>
            <p:cNvPr id="10" name="타원 9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005157" y="3038301"/>
            <a:ext cx="465513" cy="465513"/>
            <a:chOff x="5070764" y="2984269"/>
            <a:chExt cx="2568632" cy="2568632"/>
          </a:xfrm>
        </p:grpSpPr>
        <p:sp>
          <p:nvSpPr>
            <p:cNvPr id="13" name="타원 1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/>
          <p:cNvSpPr/>
          <p:nvPr/>
        </p:nvSpPr>
        <p:spPr>
          <a:xfrm>
            <a:off x="5068174" y="2407086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957879" y="240708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50794" y="1465658"/>
            <a:ext cx="1330036" cy="648393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00895" y="3300153"/>
            <a:ext cx="99752" cy="997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153295" y="3452553"/>
            <a:ext cx="99752" cy="99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6810" y="4671753"/>
            <a:ext cx="1055716" cy="10557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81448" y="4143453"/>
            <a:ext cx="720000" cy="900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05746" y="4429957"/>
            <a:ext cx="720000" cy="360000"/>
          </a:xfrm>
          <a:prstGeom prst="rect">
            <a:avLst/>
          </a:prstGeom>
          <a:solidFill>
            <a:srgbClr val="FFE6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017450" y="3259688"/>
            <a:ext cx="465513" cy="465513"/>
            <a:chOff x="5070764" y="2984269"/>
            <a:chExt cx="2568632" cy="2568632"/>
          </a:xfrm>
        </p:grpSpPr>
        <p:sp>
          <p:nvSpPr>
            <p:cNvPr id="23" name="타원 2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114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3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42925"/>
            <a:ext cx="57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7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48" y="4635565"/>
            <a:ext cx="1800000" cy="1800000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211298" y="231515"/>
            <a:ext cx="1800000" cy="1800000"/>
            <a:chOff x="211298" y="231515"/>
            <a:chExt cx="1800000" cy="180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98" y="231515"/>
              <a:ext cx="1800000" cy="1800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65502" y="296830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0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795877" y="231515"/>
            <a:ext cx="1800000" cy="1800000"/>
            <a:chOff x="2795877" y="231515"/>
            <a:chExt cx="1800000" cy="1800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877" y="231515"/>
              <a:ext cx="1800000" cy="1800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250081" y="296830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1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128530" y="231515"/>
            <a:ext cx="1800000" cy="1800000"/>
            <a:chOff x="5128530" y="231515"/>
            <a:chExt cx="1800000" cy="180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530" y="231515"/>
              <a:ext cx="1800000" cy="18000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587878" y="296830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2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518121" y="231515"/>
            <a:ext cx="1800000" cy="1800000"/>
            <a:chOff x="7518121" y="231515"/>
            <a:chExt cx="1800000" cy="1800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121" y="231515"/>
              <a:ext cx="1800000" cy="18000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8013630" y="278055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3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056048" y="296830"/>
            <a:ext cx="1800000" cy="1800000"/>
            <a:chOff x="10056048" y="296830"/>
            <a:chExt cx="1800000" cy="1800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048" y="296830"/>
              <a:ext cx="1800000" cy="18000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0510252" y="315907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4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11298" y="2442870"/>
            <a:ext cx="1800000" cy="1800000"/>
            <a:chOff x="211298" y="2442870"/>
            <a:chExt cx="1800000" cy="1800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98" y="2442870"/>
              <a:ext cx="1800000" cy="18000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5502" y="2488858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5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95877" y="2442870"/>
            <a:ext cx="1800000" cy="1800000"/>
            <a:chOff x="2795877" y="2442870"/>
            <a:chExt cx="1800000" cy="1800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877" y="2442870"/>
              <a:ext cx="1800000" cy="18000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250081" y="2488858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6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128530" y="2442870"/>
            <a:ext cx="1800000" cy="1800000"/>
            <a:chOff x="5128530" y="2442870"/>
            <a:chExt cx="1800000" cy="1800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530" y="2442870"/>
              <a:ext cx="1800000" cy="180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5587878" y="2488858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7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518121" y="2442870"/>
            <a:ext cx="1800000" cy="1800000"/>
            <a:chOff x="7518121" y="2442870"/>
            <a:chExt cx="1800000" cy="18000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121" y="2442870"/>
              <a:ext cx="1800000" cy="180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972323" y="2534607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8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0056048" y="2508185"/>
            <a:ext cx="1800000" cy="1800000"/>
            <a:chOff x="10056048" y="2508185"/>
            <a:chExt cx="1800000" cy="180000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048" y="2508185"/>
              <a:ext cx="1800000" cy="180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519417" y="2592577"/>
              <a:ext cx="89159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9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11298" y="4570250"/>
            <a:ext cx="1800000" cy="1800000"/>
            <a:chOff x="211298" y="4570250"/>
            <a:chExt cx="1800000" cy="18000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98" y="4570250"/>
              <a:ext cx="1800000" cy="180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64180" y="4570250"/>
              <a:ext cx="108395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+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95877" y="4523595"/>
            <a:ext cx="1800000" cy="1846655"/>
            <a:chOff x="2795877" y="4523595"/>
            <a:chExt cx="1800000" cy="184665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877" y="4570250"/>
              <a:ext cx="1800000" cy="180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348198" y="4523595"/>
              <a:ext cx="71045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-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128530" y="4570250"/>
            <a:ext cx="1800000" cy="1800000"/>
            <a:chOff x="5128530" y="4570250"/>
            <a:chExt cx="1800000" cy="1800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530" y="4570250"/>
              <a:ext cx="1800000" cy="1800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486554" y="4570250"/>
              <a:ext cx="108395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>
                  <a:solidFill>
                    <a:schemeClr val="bg1"/>
                  </a:solidFill>
                </a:rPr>
                <a:t>÷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518121" y="4523595"/>
            <a:ext cx="1800000" cy="1846655"/>
            <a:chOff x="7518121" y="4523595"/>
            <a:chExt cx="1800000" cy="184665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121" y="4570250"/>
              <a:ext cx="1800000" cy="18000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8027628" y="4523595"/>
              <a:ext cx="78098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0" dirty="0" smtClean="0">
                  <a:solidFill>
                    <a:schemeClr val="bg1"/>
                  </a:solidFill>
                </a:rPr>
                <a:t>x</a:t>
              </a:r>
              <a:endParaRPr lang="ko-KR" altLang="en-US" sz="1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66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34</cp:revision>
  <dcterms:created xsi:type="dcterms:W3CDTF">2018-10-24T16:00:02Z</dcterms:created>
  <dcterms:modified xsi:type="dcterms:W3CDTF">2018-12-06T19:36:59Z</dcterms:modified>
</cp:coreProperties>
</file>