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5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919D-B4A1-482F-AA08-41F71413DB5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4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070764" y="2984269"/>
            <a:ext cx="2568632" cy="2568632"/>
            <a:chOff x="5070764" y="2984269"/>
            <a:chExt cx="2568632" cy="2568632"/>
          </a:xfrm>
        </p:grpSpPr>
        <p:sp>
          <p:nvSpPr>
            <p:cNvPr id="3" name="타원 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48391" y="257695"/>
            <a:ext cx="7200000" cy="72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3746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44921" y="954771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1915" y="917251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40275" y="8382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71767" y="1011186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48232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14" name="타원 13"/>
          <p:cNvSpPr/>
          <p:nvPr/>
        </p:nvSpPr>
        <p:spPr>
          <a:xfrm>
            <a:off x="926400" y="34252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53962" y="342528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88661" y="3938928"/>
            <a:ext cx="439544" cy="377800"/>
            <a:chOff x="889846" y="3900949"/>
            <a:chExt cx="439544" cy="377800"/>
          </a:xfrm>
        </p:grpSpPr>
        <p:sp>
          <p:nvSpPr>
            <p:cNvPr id="16" name="타원 15"/>
            <p:cNvSpPr/>
            <p:nvPr/>
          </p:nvSpPr>
          <p:spPr>
            <a:xfrm>
              <a:off x="926400" y="3914682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520231" y="3938928"/>
            <a:ext cx="431528" cy="377800"/>
            <a:chOff x="1520231" y="3938928"/>
            <a:chExt cx="431528" cy="377800"/>
          </a:xfrm>
        </p:grpSpPr>
        <p:sp>
          <p:nvSpPr>
            <p:cNvPr id="17" name="타원 16"/>
            <p:cNvSpPr/>
            <p:nvPr/>
          </p:nvSpPr>
          <p:spPr>
            <a:xfrm>
              <a:off x="1555938" y="3952661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타원 21"/>
          <p:cNvSpPr/>
          <p:nvPr/>
        </p:nvSpPr>
        <p:spPr>
          <a:xfrm>
            <a:off x="7050467" y="308246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678029" y="308245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050467" y="352273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678029" y="352272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105207" y="3976291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732769" y="397629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117890" y="453034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788813" y="454617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7161252" y="504681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788814" y="5046813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926557" y="5690280"/>
            <a:ext cx="744387" cy="7443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915781" y="5690280"/>
            <a:ext cx="744387" cy="7443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091625" y="4231848"/>
            <a:ext cx="480702" cy="4807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908759" y="4231676"/>
            <a:ext cx="480702" cy="4807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908759" y="2836333"/>
            <a:ext cx="912574" cy="12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478857" y="6172237"/>
            <a:ext cx="689389" cy="52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68246" y="6172236"/>
            <a:ext cx="689389" cy="52485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21643" y="457223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60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225" y="490412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4</a:t>
            </a:r>
            <a:endParaRPr lang="ko-KR" altLang="en-US" sz="10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33576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3</a:t>
            </a:r>
            <a:endParaRPr lang="ko-KR" altLang="en-US" sz="10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50277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1</a:t>
            </a:r>
            <a:endParaRPr lang="ko-KR" altLang="en-US" sz="10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82007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6</a:t>
            </a:r>
            <a:endParaRPr lang="ko-KR" altLang="en-US" sz="10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63321" y="59631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3085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9</a:t>
            </a:r>
            <a:endParaRPr lang="ko-KR" altLang="en-US" sz="10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95480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87851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8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1324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7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738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738" y="2455333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19071" y="25400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+</a:t>
            </a:r>
            <a:endParaRPr lang="ko-KR" altLang="en-US" sz="10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27976" y="2548467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35699" y="2548467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4254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6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14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3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87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34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15</cp:revision>
  <dcterms:created xsi:type="dcterms:W3CDTF">2018-10-24T16:00:02Z</dcterms:created>
  <dcterms:modified xsi:type="dcterms:W3CDTF">2018-11-08T04:54:27Z</dcterms:modified>
</cp:coreProperties>
</file>