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57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  <a:srgbClr val="FFFFFF"/>
    <a:srgbClr val="FFFF79"/>
    <a:srgbClr val="FFD84B"/>
    <a:srgbClr val="FFC901"/>
    <a:srgbClr val="56D1F8"/>
    <a:srgbClr val="E6A400"/>
    <a:srgbClr val="FFAB2F"/>
    <a:srgbClr val="B45A00"/>
    <a:srgbClr val="C0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5" y="428462"/>
            <a:ext cx="2076246" cy="575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5" y="428461"/>
            <a:ext cx="2111437" cy="5758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99" y="428462"/>
            <a:ext cx="2113200" cy="5760000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4612" y="428461"/>
            <a:ext cx="2077200" cy="5760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363"/>
          <a:stretch/>
        </p:blipFill>
        <p:spPr>
          <a:xfrm>
            <a:off x="950535" y="477218"/>
            <a:ext cx="640079" cy="586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4606"/>
          <a:stretch/>
        </p:blipFill>
        <p:spPr>
          <a:xfrm>
            <a:off x="2002613" y="477218"/>
            <a:ext cx="614147" cy="5860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7012" y="477218"/>
            <a:ext cx="640800" cy="5860800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13158" y="477218"/>
            <a:ext cx="615600" cy="5860800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5372580"/>
            <a:ext cx="2502470" cy="33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4800940"/>
            <a:ext cx="2502470" cy="33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33" y="75436"/>
            <a:ext cx="914608" cy="3188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79" y="75436"/>
            <a:ext cx="927311" cy="3188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38336" y="74262"/>
            <a:ext cx="928800" cy="3189600"/>
          </a:xfrm>
          <a:prstGeom prst="rect">
            <a:avLst/>
          </a:prstGeom>
          <a:blipFill>
            <a:blip r:embed="rId9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9046" y="74262"/>
            <a:ext cx="914400" cy="3189600"/>
          </a:xfrm>
          <a:prstGeom prst="rect">
            <a:avLst/>
          </a:prstGeom>
          <a:blipFill>
            <a:blip r:embed="rId8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098" y="4176319"/>
            <a:ext cx="2502000" cy="331200"/>
          </a:xfrm>
          <a:prstGeom prst="rect">
            <a:avLst/>
          </a:prstGeom>
          <a:blipFill>
            <a:blip r:embed="rId7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6098" y="5944220"/>
            <a:ext cx="2502000" cy="331200"/>
          </a:xfrm>
          <a:prstGeom prst="rect">
            <a:avLst/>
          </a:prstGeom>
          <a:blipFill>
            <a:blip r:embed="rId6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8803" y="2328656"/>
            <a:ext cx="3155691" cy="2099681"/>
            <a:chOff x="5169159" y="3081919"/>
            <a:chExt cx="3155691" cy="2099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0" r="50846" b="9935"/>
            <a:stretch/>
          </p:blipFill>
          <p:spPr>
            <a:xfrm>
              <a:off x="5169159" y="3081919"/>
              <a:ext cx="3153166" cy="1033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1" t="8546" r="1376" b="9724"/>
            <a:stretch/>
          </p:blipFill>
          <p:spPr>
            <a:xfrm>
              <a:off x="5169159" y="4143375"/>
              <a:ext cx="3155691" cy="1038225"/>
            </a:xfrm>
            <a:prstGeom prst="rect">
              <a:avLst/>
            </a:prstGeom>
          </p:spPr>
        </p:pic>
      </p:grpSp>
      <p:sp>
        <p:nvSpPr>
          <p:cNvPr id="6" name="이등변 삼각형 5"/>
          <p:cNvSpPr/>
          <p:nvPr/>
        </p:nvSpPr>
        <p:spPr>
          <a:xfrm>
            <a:off x="3943349" y="5109374"/>
            <a:ext cx="480602" cy="375887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50" y="177045"/>
            <a:ext cx="2880000" cy="297645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972412" y="2156624"/>
            <a:ext cx="2880000" cy="2880000"/>
            <a:chOff x="7972412" y="2156624"/>
            <a:chExt cx="2880000" cy="2880000"/>
          </a:xfrm>
        </p:grpSpPr>
        <p:sp>
          <p:nvSpPr>
            <p:cNvPr id="7" name="직사각형 6"/>
            <p:cNvSpPr/>
            <p:nvPr/>
          </p:nvSpPr>
          <p:spPr>
            <a:xfrm>
              <a:off x="7972412" y="2156624"/>
              <a:ext cx="2880000" cy="288000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 l="-614" t="-493" r="-623" b="-40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972412" y="2156624"/>
              <a:ext cx="2880000" cy="2880000"/>
            </a:xfrm>
            <a:prstGeom prst="ellipse">
              <a:avLst/>
            </a:prstGeom>
            <a:noFill/>
            <a:ln w="38100"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/>
          <p:cNvSpPr/>
          <p:nvPr/>
        </p:nvSpPr>
        <p:spPr>
          <a:xfrm flipV="1">
            <a:off x="3034587" y="1838788"/>
            <a:ext cx="480602" cy="394036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넛 1"/>
          <p:cNvSpPr/>
          <p:nvPr/>
        </p:nvSpPr>
        <p:spPr>
          <a:xfrm>
            <a:off x="7134225" y="676275"/>
            <a:ext cx="5486400" cy="5486400"/>
          </a:xfrm>
          <a:prstGeom prst="donut">
            <a:avLst/>
          </a:prstGeom>
          <a:gradFill>
            <a:gsLst>
              <a:gs pos="0">
                <a:srgbClr val="FF0000"/>
              </a:gs>
              <a:gs pos="57000">
                <a:srgbClr val="FFD84B">
                  <a:alpha val="70000"/>
                </a:srgbClr>
              </a:gs>
              <a:gs pos="100000">
                <a:srgbClr val="FFFF57">
                  <a:alpha val="5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 flipV="1">
            <a:off x="5329528" y="-1020458"/>
            <a:ext cx="6697912" cy="491891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5283288" y="2714856"/>
            <a:ext cx="1669093" cy="122483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835959" y="3526169"/>
            <a:ext cx="788982" cy="788981"/>
          </a:xfrm>
          <a:prstGeom prst="arc">
            <a:avLst>
              <a:gd name="adj1" fmla="val 19989574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198436" y="1866090"/>
            <a:ext cx="4140000" cy="41400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12525" y="2289085"/>
            <a:ext cx="3340800" cy="33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023817">
            <a:off x="5588832" y="2062240"/>
            <a:ext cx="68400" cy="208242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6082307" y="3221495"/>
            <a:ext cx="69075" cy="166711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356499" y="2632115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4023817">
            <a:off x="5770393" y="2187795"/>
            <a:ext cx="68400" cy="208242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4023817">
            <a:off x="5419809" y="1911289"/>
            <a:ext cx="68400" cy="208242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52425" y="2643360"/>
            <a:ext cx="69075" cy="122918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47869" y="2626786"/>
            <a:ext cx="69075" cy="1229185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6082307" y="3365840"/>
            <a:ext cx="69075" cy="16671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6072195" y="3518994"/>
            <a:ext cx="69075" cy="1667112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막힌 원호 52"/>
          <p:cNvSpPr/>
          <p:nvPr/>
        </p:nvSpPr>
        <p:spPr>
          <a:xfrm>
            <a:off x="6847808" y="1544438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막힌 원호 53"/>
          <p:cNvSpPr/>
          <p:nvPr/>
        </p:nvSpPr>
        <p:spPr>
          <a:xfrm>
            <a:off x="6999069" y="1209092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막힌 원호 55"/>
          <p:cNvSpPr/>
          <p:nvPr/>
        </p:nvSpPr>
        <p:spPr>
          <a:xfrm>
            <a:off x="4021033" y="3702106"/>
            <a:ext cx="834062" cy="834062"/>
          </a:xfrm>
          <a:prstGeom prst="blockArc">
            <a:avLst>
              <a:gd name="adj1" fmla="val 19655502"/>
              <a:gd name="adj2" fmla="val 21456132"/>
              <a:gd name="adj3" fmla="val 11318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71550" y="561975"/>
            <a:ext cx="2305050" cy="23050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종류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ON</a:t>
            </a:r>
            <a:endParaRPr lang="ko-KR" altLang="en-US" sz="5000" dirty="0"/>
          </a:p>
        </p:txBody>
      </p:sp>
      <p:sp>
        <p:nvSpPr>
          <p:cNvPr id="3" name="타원 2"/>
          <p:cNvSpPr/>
          <p:nvPr/>
        </p:nvSpPr>
        <p:spPr>
          <a:xfrm>
            <a:off x="4076700" y="561975"/>
            <a:ext cx="2305050" cy="23050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종류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OFF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562098" y="3800475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824" y="4206657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7824" y="4577834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100" y="4950857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2098" y="5384616"/>
            <a:ext cx="82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cosec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1422" y="5741239"/>
            <a:ext cx="828676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cotan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3562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1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5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356295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6109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981441" y="4248210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24567" y="4248210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22707" y="4248210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62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93</cp:revision>
  <dcterms:created xsi:type="dcterms:W3CDTF">2018-09-27T22:35:12Z</dcterms:created>
  <dcterms:modified xsi:type="dcterms:W3CDTF">2018-11-05T10:19:48Z</dcterms:modified>
</cp:coreProperties>
</file>