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57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7"/>
    <a:srgbClr val="FFFFFF"/>
    <a:srgbClr val="FFFF79"/>
    <a:srgbClr val="FFD84B"/>
    <a:srgbClr val="FFC901"/>
    <a:srgbClr val="56D1F8"/>
    <a:srgbClr val="E6A400"/>
    <a:srgbClr val="FFAB2F"/>
    <a:srgbClr val="B45A00"/>
    <a:srgbClr val="C0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A65F-D152-468D-9567-D5957D3F5103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76240-3F40-4D8D-8E73-CFC552BA14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7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7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4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9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D5D5-D1C6-465B-B735-E2307C7708EA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9F19-20D7-48A1-BE1B-E691B5525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54471" y="2701907"/>
            <a:ext cx="1577972" cy="147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깨봉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flipH="1">
            <a:off x="4095737" y="2298137"/>
            <a:ext cx="2152267" cy="176938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3552675" y="3490749"/>
            <a:ext cx="1143114" cy="1143114"/>
          </a:xfrm>
          <a:prstGeom prst="arc">
            <a:avLst>
              <a:gd name="adj1" fmla="val 1918777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>
            <a:off x="5543944" y="1677523"/>
            <a:ext cx="1362136" cy="1362136"/>
          </a:xfrm>
          <a:prstGeom prst="arc">
            <a:avLst>
              <a:gd name="adj1" fmla="val 16200000"/>
              <a:gd name="adj2" fmla="val 19275865"/>
            </a:avLst>
          </a:prstGeom>
          <a:ln w="38100">
            <a:solidFill>
              <a:srgbClr val="56D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821030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1343615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0585659" y="432057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9414255" y="2684041"/>
            <a:ext cx="1577972" cy="1471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43" name="타원 42"/>
          <p:cNvSpPr/>
          <p:nvPr/>
        </p:nvSpPr>
        <p:spPr>
          <a:xfrm>
            <a:off x="3552675" y="1157480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빗변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07500" y="433098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밑변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78730" y="2460778"/>
            <a:ext cx="1348641" cy="1348641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97" y="780607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0" smtClean="0"/>
              <a:t>구버전</a:t>
            </a:r>
            <a:endParaRPr lang="ko-KR" altLang="en-US" sz="30000" dirty="0"/>
          </a:p>
        </p:txBody>
      </p:sp>
    </p:spTree>
    <p:extLst>
      <p:ext uri="{BB962C8B-B14F-4D97-AF65-F5344CB8AC3E}">
        <p14:creationId xmlns:p14="http://schemas.microsoft.com/office/powerpoint/2010/main" val="893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10438738" y="2767061"/>
            <a:ext cx="316782" cy="3125981"/>
          </a:xfrm>
          <a:prstGeom prst="rect">
            <a:avLst/>
          </a:prstGeom>
          <a:noFill/>
          <a:effectLst/>
        </p:spPr>
      </p:pic>
      <p:grpSp>
        <p:nvGrpSpPr>
          <p:cNvPr id="10" name="그룹 9"/>
          <p:cNvGrpSpPr/>
          <p:nvPr/>
        </p:nvGrpSpPr>
        <p:grpSpPr>
          <a:xfrm>
            <a:off x="621600" y="3058352"/>
            <a:ext cx="1895475" cy="324208"/>
            <a:chOff x="1400175" y="3367318"/>
            <a:chExt cx="1895475" cy="32420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평행 사변형 7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08185" y="2276264"/>
            <a:ext cx="1895475" cy="324208"/>
            <a:chOff x="761132" y="4163595"/>
            <a:chExt cx="1895475" cy="324208"/>
          </a:xfrm>
        </p:grpSpPr>
        <p:cxnSp>
          <p:nvCxnSpPr>
            <p:cNvPr id="12" name="직선 화살표 연결선 11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평행 사변형 12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달 14"/>
          <p:cNvSpPr/>
          <p:nvPr/>
        </p:nvSpPr>
        <p:spPr>
          <a:xfrm flipH="1">
            <a:off x="6952378" y="2600472"/>
            <a:ext cx="753346" cy="267637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달 15"/>
          <p:cNvSpPr/>
          <p:nvPr/>
        </p:nvSpPr>
        <p:spPr>
          <a:xfrm flipH="1">
            <a:off x="7705724" y="3382560"/>
            <a:ext cx="753346" cy="2676378"/>
          </a:xfrm>
          <a:prstGeom prst="moon">
            <a:avLst>
              <a:gd name="adj" fmla="val 10465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19828605">
            <a:off x="3677877" y="2662285"/>
            <a:ext cx="1709822" cy="209550"/>
            <a:chOff x="1343025" y="1042987"/>
            <a:chExt cx="1709822" cy="209550"/>
          </a:xfrm>
        </p:grpSpPr>
        <p:sp>
          <p:nvSpPr>
            <p:cNvPr id="17" name="직사각형 16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 rot="19875096">
            <a:off x="3342697" y="2291254"/>
            <a:ext cx="1732682" cy="209550"/>
            <a:chOff x="1504950" y="1433799"/>
            <a:chExt cx="1732682" cy="209550"/>
          </a:xfrm>
        </p:grpSpPr>
        <p:sp>
          <p:nvSpPr>
            <p:cNvPr id="21" name="직사각형 20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자유형 24"/>
          <p:cNvSpPr/>
          <p:nvPr/>
        </p:nvSpPr>
        <p:spPr>
          <a:xfrm>
            <a:off x="7649550" y="256110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8925900" y="1006072"/>
            <a:ext cx="573033" cy="3067050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달 27"/>
          <p:cNvSpPr/>
          <p:nvPr/>
        </p:nvSpPr>
        <p:spPr>
          <a:xfrm rot="5400000" flipH="1">
            <a:off x="6351073" y="2160073"/>
            <a:ext cx="1107525" cy="4478328"/>
          </a:xfrm>
          <a:prstGeom prst="moon">
            <a:avLst>
              <a:gd name="adj" fmla="val 104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 rot="16200000">
            <a:off x="6577565" y="165873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 rot="5400000">
            <a:off x="5924111" y="1266188"/>
            <a:ext cx="1895475" cy="324208"/>
            <a:chOff x="761132" y="4163595"/>
            <a:chExt cx="1895475" cy="32420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789707" y="4330052"/>
              <a:ext cx="18669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평행 사변형 31"/>
            <p:cNvSpPr/>
            <p:nvPr/>
          </p:nvSpPr>
          <p:spPr>
            <a:xfrm flipH="1">
              <a:off x="761132" y="4163595"/>
              <a:ext cx="342900" cy="117982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/>
            <p:cNvSpPr/>
            <p:nvPr/>
          </p:nvSpPr>
          <p:spPr>
            <a:xfrm flipH="1" flipV="1">
              <a:off x="761132" y="4369003"/>
              <a:ext cx="342900" cy="118800"/>
            </a:xfrm>
            <a:prstGeom prst="parallelogram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달 36"/>
          <p:cNvSpPr/>
          <p:nvPr/>
        </p:nvSpPr>
        <p:spPr>
          <a:xfrm rot="5400000" flipH="1">
            <a:off x="2658617" y="3790133"/>
            <a:ext cx="1107525" cy="4478328"/>
          </a:xfrm>
          <a:prstGeom prst="moon">
            <a:avLst>
              <a:gd name="adj" fmla="val 10465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16200000">
            <a:off x="2885109" y="3288799"/>
            <a:ext cx="573033" cy="4559839"/>
          </a:xfrm>
          <a:custGeom>
            <a:avLst/>
            <a:gdLst>
              <a:gd name="connsiteX0" fmla="*/ 0 w 285750"/>
              <a:gd name="connsiteY0" fmla="*/ 0 h 3067050"/>
              <a:gd name="connsiteX1" fmla="*/ 28575 w 285750"/>
              <a:gd name="connsiteY1" fmla="*/ 2105025 h 3067050"/>
              <a:gd name="connsiteX2" fmla="*/ 171450 w 285750"/>
              <a:gd name="connsiteY2" fmla="*/ 3067050 h 3067050"/>
              <a:gd name="connsiteX3" fmla="*/ 285750 w 285750"/>
              <a:gd name="connsiteY3" fmla="*/ 2457450 h 3067050"/>
              <a:gd name="connsiteX4" fmla="*/ 285750 w 285750"/>
              <a:gd name="connsiteY4" fmla="*/ 285750 h 3067050"/>
              <a:gd name="connsiteX5" fmla="*/ 161925 w 285750"/>
              <a:gd name="connsiteY5" fmla="*/ 542925 h 3067050"/>
              <a:gd name="connsiteX6" fmla="*/ 0 w 285750"/>
              <a:gd name="connsiteY6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" h="3067050">
                <a:moveTo>
                  <a:pt x="0" y="0"/>
                </a:moveTo>
                <a:lnTo>
                  <a:pt x="28575" y="2105025"/>
                </a:lnTo>
                <a:lnTo>
                  <a:pt x="171450" y="3067050"/>
                </a:lnTo>
                <a:lnTo>
                  <a:pt x="285750" y="2457450"/>
                </a:lnTo>
                <a:lnTo>
                  <a:pt x="285750" y="285750"/>
                </a:lnTo>
                <a:lnTo>
                  <a:pt x="161925" y="54292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875096">
            <a:off x="669326" y="4411085"/>
            <a:ext cx="1732682" cy="209550"/>
            <a:chOff x="1504950" y="1433799"/>
            <a:chExt cx="173268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48" name="직사각형 47"/>
            <p:cNvSpPr/>
            <p:nvPr/>
          </p:nvSpPr>
          <p:spPr>
            <a:xfrm>
              <a:off x="1504950" y="1512380"/>
              <a:ext cx="1400175" cy="4762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다이아몬드 48"/>
            <p:cNvSpPr/>
            <p:nvPr/>
          </p:nvSpPr>
          <p:spPr>
            <a:xfrm>
              <a:off x="2856632" y="1433799"/>
              <a:ext cx="381000" cy="209550"/>
            </a:xfrm>
            <a:prstGeom prst="diamond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2489145" y="3903898"/>
            <a:ext cx="1895475" cy="324208"/>
            <a:chOff x="1400175" y="3367318"/>
            <a:chExt cx="1895475" cy="324208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428750" y="3533775"/>
              <a:ext cx="1866900" cy="0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평행 사변형 51"/>
            <p:cNvSpPr/>
            <p:nvPr/>
          </p:nvSpPr>
          <p:spPr>
            <a:xfrm flipH="1">
              <a:off x="1400175" y="3367318"/>
              <a:ext cx="342900" cy="117982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/>
            <p:cNvSpPr/>
            <p:nvPr/>
          </p:nvSpPr>
          <p:spPr>
            <a:xfrm flipH="1" flipV="1">
              <a:off x="1400175" y="3572726"/>
              <a:ext cx="342900" cy="118800"/>
            </a:xfrm>
            <a:prstGeom prst="parallelogram">
              <a:avLst/>
            </a:prstGeom>
            <a:blipFill dpi="0" rotWithShape="1">
              <a:blip r:embed="rId3">
                <a:alphaModFix amt="50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19828605">
            <a:off x="3580980" y="3432506"/>
            <a:ext cx="1709822" cy="209550"/>
            <a:chOff x="1343025" y="1042987"/>
            <a:chExt cx="1709822" cy="209550"/>
          </a:xfrm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55" name="직사각형 54"/>
            <p:cNvSpPr/>
            <p:nvPr/>
          </p:nvSpPr>
          <p:spPr>
            <a:xfrm>
              <a:off x="1343025" y="1123950"/>
              <a:ext cx="1400175" cy="47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671847" y="1042987"/>
              <a:ext cx="381000" cy="20955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5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55" y="428462"/>
            <a:ext cx="2076246" cy="5758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705" y="428461"/>
            <a:ext cx="2111437" cy="5758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7199" y="428462"/>
            <a:ext cx="2113200" cy="5760000"/>
          </a:xfrm>
          <a:prstGeom prst="rect">
            <a:avLst/>
          </a:prstGeom>
          <a:blipFill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14612" y="428461"/>
            <a:ext cx="2077200" cy="5760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363"/>
          <a:stretch/>
        </p:blipFill>
        <p:spPr>
          <a:xfrm>
            <a:off x="950535" y="477218"/>
            <a:ext cx="640079" cy="5860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2" t="4606"/>
          <a:stretch/>
        </p:blipFill>
        <p:spPr>
          <a:xfrm>
            <a:off x="2002613" y="477218"/>
            <a:ext cx="614147" cy="5860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87012" y="477218"/>
            <a:ext cx="640800" cy="5860800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13158" y="477218"/>
            <a:ext cx="615600" cy="5860800"/>
          </a:xfrm>
          <a:prstGeom prst="rect">
            <a:avLst/>
          </a:prstGeom>
          <a:blipFill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5372580"/>
            <a:ext cx="2502470" cy="330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98" y="4800940"/>
            <a:ext cx="2502470" cy="33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333" y="75436"/>
            <a:ext cx="914608" cy="31884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79" y="75436"/>
            <a:ext cx="927311" cy="3188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38336" y="74262"/>
            <a:ext cx="928800" cy="3189600"/>
          </a:xfrm>
          <a:prstGeom prst="rect">
            <a:avLst/>
          </a:prstGeom>
          <a:blipFill>
            <a:blip r:embed="rId9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99046" y="74262"/>
            <a:ext cx="914400" cy="3189600"/>
          </a:xfrm>
          <a:prstGeom prst="rect">
            <a:avLst/>
          </a:prstGeom>
          <a:blipFill>
            <a:blip r:embed="rId8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76098" y="4176319"/>
            <a:ext cx="2502000" cy="331200"/>
          </a:xfrm>
          <a:prstGeom prst="rect">
            <a:avLst/>
          </a:prstGeom>
          <a:blipFill>
            <a:blip r:embed="rId7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76098" y="5944220"/>
            <a:ext cx="2502000" cy="331200"/>
          </a:xfrm>
          <a:prstGeom prst="rect">
            <a:avLst/>
          </a:prstGeom>
          <a:blipFill>
            <a:blip r:embed="rId6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68803" y="2328656"/>
            <a:ext cx="3155691" cy="2099681"/>
            <a:chOff x="5169159" y="3081919"/>
            <a:chExt cx="3155691" cy="20996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0" r="50846" b="9935"/>
            <a:stretch/>
          </p:blipFill>
          <p:spPr>
            <a:xfrm>
              <a:off x="5169159" y="3081919"/>
              <a:ext cx="3153166" cy="103346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31" t="8546" r="1376" b="9724"/>
            <a:stretch/>
          </p:blipFill>
          <p:spPr>
            <a:xfrm>
              <a:off x="5169159" y="4143375"/>
              <a:ext cx="3155691" cy="1038225"/>
            </a:xfrm>
            <a:prstGeom prst="rect">
              <a:avLst/>
            </a:prstGeom>
          </p:spPr>
        </p:pic>
      </p:grpSp>
      <p:sp>
        <p:nvSpPr>
          <p:cNvPr id="6" name="이등변 삼각형 5"/>
          <p:cNvSpPr/>
          <p:nvPr/>
        </p:nvSpPr>
        <p:spPr>
          <a:xfrm>
            <a:off x="3943349" y="5109374"/>
            <a:ext cx="480602" cy="375887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50" y="177045"/>
            <a:ext cx="2880000" cy="297645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72412" y="2156624"/>
            <a:ext cx="2880000" cy="2880000"/>
            <a:chOff x="7972412" y="2156624"/>
            <a:chExt cx="2880000" cy="2880000"/>
          </a:xfrm>
        </p:grpSpPr>
        <p:sp>
          <p:nvSpPr>
            <p:cNvPr id="7" name="직사각형 6"/>
            <p:cNvSpPr/>
            <p:nvPr/>
          </p:nvSpPr>
          <p:spPr>
            <a:xfrm>
              <a:off x="7972412" y="2156624"/>
              <a:ext cx="2880000" cy="288000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 l="-614" t="-493" r="-623" b="-40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7972412" y="2156624"/>
              <a:ext cx="2880000" cy="2880000"/>
            </a:xfrm>
            <a:prstGeom prst="ellipse">
              <a:avLst/>
            </a:prstGeom>
            <a:noFill/>
            <a:ln w="38100">
              <a:solidFill>
                <a:srgbClr val="7030A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이등변 삼각형 10"/>
          <p:cNvSpPr/>
          <p:nvPr/>
        </p:nvSpPr>
        <p:spPr>
          <a:xfrm flipV="1">
            <a:off x="3034587" y="1838788"/>
            <a:ext cx="480602" cy="394036"/>
          </a:xfrm>
          <a:prstGeom prst="triangl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AB2F"/>
              </a:gs>
              <a:gs pos="100000">
                <a:srgbClr val="E6A400"/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넛 1"/>
          <p:cNvSpPr/>
          <p:nvPr/>
        </p:nvSpPr>
        <p:spPr>
          <a:xfrm>
            <a:off x="7134225" y="676275"/>
            <a:ext cx="5486400" cy="5486400"/>
          </a:xfrm>
          <a:prstGeom prst="donut">
            <a:avLst/>
          </a:prstGeom>
          <a:gradFill>
            <a:gsLst>
              <a:gs pos="0">
                <a:srgbClr val="FF0000"/>
              </a:gs>
              <a:gs pos="57000">
                <a:srgbClr val="FFD84B">
                  <a:alpha val="70000"/>
                </a:srgbClr>
              </a:gs>
              <a:gs pos="100000">
                <a:srgbClr val="FFFF57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9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 flipV="1">
            <a:off x="5329528" y="-1020458"/>
            <a:ext cx="6697912" cy="491891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5283288" y="2714856"/>
            <a:ext cx="1669093" cy="1224834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835959" y="3526169"/>
            <a:ext cx="788982" cy="788981"/>
          </a:xfrm>
          <a:prstGeom prst="arc">
            <a:avLst>
              <a:gd name="adj1" fmla="val 19989574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198436" y="1866090"/>
            <a:ext cx="4140000" cy="41400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612525" y="2289085"/>
            <a:ext cx="3340800" cy="33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023817">
            <a:off x="5588832" y="2062240"/>
            <a:ext cx="68400" cy="208242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6082307" y="3221495"/>
            <a:ext cx="69075" cy="1667112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356499" y="2632115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4023817">
            <a:off x="5770393" y="2187795"/>
            <a:ext cx="68400" cy="208242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4023817">
            <a:off x="5419809" y="1911289"/>
            <a:ext cx="68400" cy="208242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552425" y="2643360"/>
            <a:ext cx="69075" cy="122918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47869" y="2626786"/>
            <a:ext cx="69075" cy="1229185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6082307" y="3365840"/>
            <a:ext cx="69075" cy="16671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6072195" y="3518994"/>
            <a:ext cx="69075" cy="1667112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막힌 원호 52"/>
          <p:cNvSpPr/>
          <p:nvPr/>
        </p:nvSpPr>
        <p:spPr>
          <a:xfrm>
            <a:off x="6847808" y="1544438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막힌 원호 53"/>
          <p:cNvSpPr/>
          <p:nvPr/>
        </p:nvSpPr>
        <p:spPr>
          <a:xfrm>
            <a:off x="6999069" y="1209092"/>
            <a:ext cx="748800" cy="748800"/>
          </a:xfrm>
          <a:prstGeom prst="blockArc">
            <a:avLst>
              <a:gd name="adj1" fmla="val 5400017"/>
              <a:gd name="adj2" fmla="val 8362406"/>
              <a:gd name="adj3" fmla="val 12146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막힌 원호 55"/>
          <p:cNvSpPr/>
          <p:nvPr/>
        </p:nvSpPr>
        <p:spPr>
          <a:xfrm>
            <a:off x="4021033" y="3702106"/>
            <a:ext cx="834062" cy="834062"/>
          </a:xfrm>
          <a:prstGeom prst="blockArc">
            <a:avLst>
              <a:gd name="adj1" fmla="val 19655502"/>
              <a:gd name="adj2" fmla="val 21456132"/>
              <a:gd name="adj3" fmla="val 11318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97155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ON</a:t>
            </a:r>
            <a:endParaRPr lang="ko-KR" altLang="en-US" sz="5000" dirty="0"/>
          </a:p>
        </p:txBody>
      </p:sp>
      <p:sp>
        <p:nvSpPr>
          <p:cNvPr id="3" name="타원 2"/>
          <p:cNvSpPr/>
          <p:nvPr/>
        </p:nvSpPr>
        <p:spPr>
          <a:xfrm>
            <a:off x="4076700" y="561975"/>
            <a:ext cx="2305050" cy="23050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종류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OFF</a:t>
            </a:r>
            <a:endParaRPr lang="ko-KR" alt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62098" y="3800475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7824" y="42066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7824" y="4577834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100" y="4950857"/>
            <a:ext cx="5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2098" y="5384616"/>
            <a:ext cx="82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cosec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1422" y="5741239"/>
            <a:ext cx="828676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cotan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3562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0698" l="2381" r="95238">
                        <a14:foregroundMark x1="16667" y1="18605" x2="16667" y2="18605"/>
                        <a14:foregroundMark x1="4762" y1="37209" x2="4762" y2="37209"/>
                        <a14:foregroundMark x1="9524" y1="44186" x2="9524" y2="44186"/>
                        <a14:foregroundMark x1="11905" y1="60465" x2="11905" y2="60465"/>
                        <a14:foregroundMark x1="2381" y1="53488" x2="2381" y2="53488"/>
                        <a14:foregroundMark x1="9524" y1="67442" x2="9524" y2="67442"/>
                        <a14:foregroundMark x1="19048" y1="79070" x2="21429" y2="79070"/>
                        <a14:foregroundMark x1="95238" y1="51163" x2="95238" y2="51163"/>
                        <a14:foregroundMark x1="54762" y1="4651" x2="54762" y2="4651"/>
                        <a14:foregroundMark x1="52381" y1="93023" x2="52381" y2="93023"/>
                        <a14:foregroundMark x1="95238" y1="51163" x2="95238" y2="51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83" y="4667032"/>
            <a:ext cx="533400" cy="546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95238" l="4762" r="95238">
                        <a14:foregroundMark x1="19048" y1="14286" x2="19048" y2="14286"/>
                        <a14:foregroundMark x1="23810" y1="33333" x2="23810" y2="33333"/>
                        <a14:foregroundMark x1="26190" y1="54762" x2="26190" y2="54762"/>
                        <a14:foregroundMark x1="21429" y1="40476" x2="21429" y2="40476"/>
                        <a14:foregroundMark x1="4762" y1="42857" x2="4762" y2="42857"/>
                        <a14:foregroundMark x1="19048" y1="64286" x2="19048" y2="64286"/>
                        <a14:foregroundMark x1="14286" y1="73810" x2="14286" y2="73810"/>
                        <a14:foregroundMark x1="97619" y1="50000" x2="97619" y2="50000"/>
                        <a14:foregroundMark x1="52381" y1="95238" x2="52381" y2="95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58" y="4206657"/>
            <a:ext cx="53340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81" b="92857" l="4762" r="95238">
                        <a14:foregroundMark x1="16667" y1="19048" x2="16667" y2="19048"/>
                        <a14:foregroundMark x1="19048" y1="33333" x2="19048" y2="33333"/>
                        <a14:foregroundMark x1="7143" y1="35714" x2="7143" y2="35714"/>
                        <a14:foregroundMark x1="7143" y1="35714" x2="7143" y2="35714"/>
                        <a14:foregroundMark x1="14286" y1="52381" x2="14286" y2="52381"/>
                        <a14:foregroundMark x1="4762" y1="54762" x2="4762" y2="54762"/>
                        <a14:foregroundMark x1="16667" y1="69048" x2="16667" y2="69048"/>
                        <a14:foregroundMark x1="21429" y1="78571" x2="21429" y2="78571"/>
                        <a14:foregroundMark x1="33333" y1="88095" x2="33333" y2="88095"/>
                        <a14:foregroundMark x1="57143" y1="4762" x2="57143" y2="4762"/>
                        <a14:foregroundMark x1="47619" y1="2381" x2="47619" y2="2381"/>
                        <a14:foregroundMark x1="88095" y1="28571" x2="88095" y2="28571"/>
                        <a14:foregroundMark x1="95238" y1="42857" x2="95238" y2="42857"/>
                        <a14:foregroundMark x1="97619" y1="52381" x2="97619" y2="52381"/>
                        <a14:foregroundMark x1="61905" y1="92857" x2="61905" y2="9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347" y="4241582"/>
            <a:ext cx="533400" cy="533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26" b="97674" l="4762" r="90476">
                        <a14:foregroundMark x1="19048" y1="16279" x2="19048" y2="16279"/>
                        <a14:foregroundMark x1="19048" y1="39535" x2="19048" y2="39535"/>
                        <a14:foregroundMark x1="4762" y1="39535" x2="4762" y2="39535"/>
                        <a14:foregroundMark x1="14286" y1="53488" x2="14286" y2="53488"/>
                        <a14:foregroundMark x1="14286" y1="67442" x2="14286" y2="67442"/>
                        <a14:foregroundMark x1="26190" y1="74419" x2="26190" y2="74419"/>
                        <a14:foregroundMark x1="35714" y1="81395" x2="35714" y2="81395"/>
                        <a14:foregroundMark x1="47619" y1="81395" x2="47619" y2="81395"/>
                        <a14:foregroundMark x1="57143" y1="81395" x2="57143" y2="81395"/>
                        <a14:foregroundMark x1="69048" y1="76744" x2="69048" y2="76744"/>
                        <a14:foregroundMark x1="78571" y1="62791" x2="78571" y2="62791"/>
                        <a14:foregroundMark x1="61905" y1="32558" x2="61905" y2="32558"/>
                        <a14:foregroundMark x1="95238" y1="48837" x2="95238" y2="48837"/>
                        <a14:foregroundMark x1="54762" y1="4651" x2="54762" y2="4651"/>
                        <a14:foregroundMark x1="50000" y1="97674" x2="50000" y2="97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22" y="4473357"/>
            <a:ext cx="533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9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5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21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5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767" y="918556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2013" y="426442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9134" y="2177934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2" y="91439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소리끄기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2013" y="2975957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소리켜기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47011" y="1064029"/>
            <a:ext cx="7772400" cy="4488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도움말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570717" y="5310750"/>
            <a:ext cx="484302" cy="484302"/>
            <a:chOff x="1570717" y="5310750"/>
            <a:chExt cx="484302" cy="484302"/>
          </a:xfrm>
        </p:grpSpPr>
        <p:sp>
          <p:nvSpPr>
            <p:cNvPr id="17" name="타원 16"/>
            <p:cNvSpPr/>
            <p:nvPr/>
          </p:nvSpPr>
          <p:spPr>
            <a:xfrm>
              <a:off x="1570717" y="5310750"/>
              <a:ext cx="484302" cy="4843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2700000">
              <a:off x="1786071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8100000">
              <a:off x="1786072" y="5383832"/>
              <a:ext cx="57150" cy="3381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0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853738" y="847898"/>
            <a:ext cx="7772400" cy="448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59979" y="4222865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Infinity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16779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스토리모드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1379913"/>
            <a:ext cx="2161309" cy="231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445" y="133002"/>
            <a:ext cx="11520000" cy="64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육면체 2"/>
          <p:cNvSpPr/>
          <p:nvPr/>
        </p:nvSpPr>
        <p:spPr>
          <a:xfrm>
            <a:off x="951289" y="1152525"/>
            <a:ext cx="142875" cy="1714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19125" y="647700"/>
            <a:ext cx="1352550" cy="184936"/>
            <a:chOff x="1485900" y="1190625"/>
            <a:chExt cx="3619500" cy="285750"/>
          </a:xfrm>
        </p:grpSpPr>
        <p:sp>
          <p:nvSpPr>
            <p:cNvPr id="2" name="직사각형 1"/>
            <p:cNvSpPr/>
            <p:nvPr/>
          </p:nvSpPr>
          <p:spPr>
            <a:xfrm>
              <a:off x="1485900" y="1276350"/>
              <a:ext cx="3619500" cy="57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액자 3"/>
            <p:cNvSpPr/>
            <p:nvPr/>
          </p:nvSpPr>
          <p:spPr>
            <a:xfrm>
              <a:off x="2771775" y="1190625"/>
              <a:ext cx="1047750" cy="28575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95492" y="1915356"/>
            <a:ext cx="2081709" cy="646869"/>
            <a:chOff x="5316556" y="5107966"/>
            <a:chExt cx="5372100" cy="1152525"/>
          </a:xfrm>
        </p:grpSpPr>
        <p:sp>
          <p:nvSpPr>
            <p:cNvPr id="7" name="정육면체 6"/>
            <p:cNvSpPr/>
            <p:nvPr/>
          </p:nvSpPr>
          <p:spPr>
            <a:xfrm>
              <a:off x="5316556" y="5107966"/>
              <a:ext cx="5372100" cy="1152525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3496" y="5107966"/>
              <a:ext cx="1215333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95493" y="2910055"/>
            <a:ext cx="2081708" cy="549220"/>
            <a:chOff x="5528740" y="4127205"/>
            <a:chExt cx="5372100" cy="991058"/>
          </a:xfrm>
        </p:grpSpPr>
        <p:sp>
          <p:nvSpPr>
            <p:cNvPr id="10" name="정육면체 9"/>
            <p:cNvSpPr/>
            <p:nvPr/>
          </p:nvSpPr>
          <p:spPr>
            <a:xfrm>
              <a:off x="5528740" y="4247205"/>
              <a:ext cx="5372100" cy="871058"/>
            </a:xfrm>
            <a:prstGeom prst="cube">
              <a:avLst>
                <a:gd name="adj" fmla="val 613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4141" y="4127205"/>
              <a:ext cx="1215333" cy="36933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solidFill>
                    <a:schemeClr val="bg1"/>
                  </a:solidFill>
                </a:rPr>
                <a:t>Space Bar</a:t>
              </a:r>
              <a:endParaRPr lang="ko-KR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711953" y="301239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664453" y="309811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616953" y="3126248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69453" y="3189986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94164" y="4679268"/>
            <a:ext cx="9124950" cy="381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09000" y="121971"/>
            <a:ext cx="1577972" cy="14713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19" name="타원 18"/>
          <p:cNvSpPr/>
          <p:nvPr/>
        </p:nvSpPr>
        <p:spPr>
          <a:xfrm>
            <a:off x="7545382" y="1667944"/>
            <a:ext cx="1577972" cy="147135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0" name="타원 19"/>
          <p:cNvSpPr/>
          <p:nvPr/>
        </p:nvSpPr>
        <p:spPr>
          <a:xfrm>
            <a:off x="8376698" y="4370338"/>
            <a:ext cx="1577972" cy="147135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</a:t>
            </a:r>
          </a:p>
        </p:txBody>
      </p:sp>
      <p:sp>
        <p:nvSpPr>
          <p:cNvPr id="21" name="폭발 2 20"/>
          <p:cNvSpPr/>
          <p:nvPr/>
        </p:nvSpPr>
        <p:spPr>
          <a:xfrm>
            <a:off x="146551" y="3841654"/>
            <a:ext cx="2793077" cy="3093635"/>
          </a:xfrm>
          <a:prstGeom prst="irregularSeal2">
            <a:avLst/>
          </a:prstGeom>
          <a:solidFill>
            <a:srgbClr val="56D1F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-399685" y="655588"/>
            <a:ext cx="6162461" cy="6162461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233594" y="456966"/>
            <a:ext cx="958121" cy="1212832"/>
            <a:chOff x="6281907" y="3090487"/>
            <a:chExt cx="958121" cy="1212832"/>
          </a:xfrm>
        </p:grpSpPr>
        <p:sp>
          <p:nvSpPr>
            <p:cNvPr id="24" name="직사각형 23"/>
            <p:cNvSpPr/>
            <p:nvPr/>
          </p:nvSpPr>
          <p:spPr>
            <a:xfrm rot="20840044">
              <a:off x="6281907" y="3379989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chemeClr val="accent3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2385248">
              <a:off x="6742777" y="3371015"/>
              <a:ext cx="497251" cy="923330"/>
            </a:xfrm>
            <a:prstGeom prst="rect">
              <a:avLst/>
            </a:prstGeom>
            <a:noFill/>
            <a:scene3d>
              <a:camera prst="orthographicFront">
                <a:rot lat="1200000" lon="1200000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FF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20297045">
              <a:off x="6476573" y="3090487"/>
              <a:ext cx="4972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5400" b="1" dirty="0" smtClean="0">
                  <a:ln/>
                  <a:solidFill>
                    <a:srgbClr val="FF0000"/>
                  </a:solidFill>
                </a:rPr>
                <a:t>?</a:t>
              </a:r>
              <a:endParaRPr lang="en-US" altLang="ko-KR" sz="5400" b="1" dirty="0">
                <a:ln/>
                <a:solidFill>
                  <a:srgbClr val="FF0000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979" y1="68148" x2="26979" y2="68148"/>
                        <a14:foregroundMark x1="23646" y1="53519" x2="23646" y2="53519"/>
                        <a14:foregroundMark x1="33229" y1="41111" x2="33229" y2="41111"/>
                        <a14:foregroundMark x1="48125" y1="38519" x2="48125" y2="38519"/>
                        <a14:foregroundMark x1="62813" y1="41296" x2="62813" y2="41296"/>
                        <a14:foregroundMark x1="70313" y1="52593" x2="70313" y2="52593"/>
                        <a14:foregroundMark x1="64479" y1="69444" x2="64479" y2="69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69443" y="804079"/>
            <a:ext cx="3696471" cy="2079265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11216630" y="1316842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33162" y="2364245"/>
            <a:ext cx="764422" cy="712772"/>
            <a:chOff x="9042803" y="4156364"/>
            <a:chExt cx="764422" cy="712772"/>
          </a:xfrm>
        </p:grpSpPr>
        <p:sp>
          <p:nvSpPr>
            <p:cNvPr id="37" name="타원 3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359100" y="3403337"/>
            <a:ext cx="774337" cy="712772"/>
            <a:chOff x="9068741" y="5195456"/>
            <a:chExt cx="774337" cy="712772"/>
          </a:xfrm>
        </p:grpSpPr>
        <p:sp>
          <p:nvSpPr>
            <p:cNvPr id="40" name="타원 3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막힌 원호 43"/>
          <p:cNvSpPr/>
          <p:nvPr/>
        </p:nvSpPr>
        <p:spPr>
          <a:xfrm>
            <a:off x="6557032" y="2344054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56D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838354" y="-5241302"/>
            <a:ext cx="3062453" cy="25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flipH="1">
            <a:off x="4758983" y="2718454"/>
            <a:ext cx="2193398" cy="122123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/>
          <p:cNvSpPr/>
          <p:nvPr/>
        </p:nvSpPr>
        <p:spPr>
          <a:xfrm>
            <a:off x="4384160" y="3541600"/>
            <a:ext cx="788982" cy="788981"/>
          </a:xfrm>
          <a:prstGeom prst="arc">
            <a:avLst>
              <a:gd name="adj1" fmla="val 1989068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42021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518866" y="547008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411214" y="3225529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91292" y="1019023"/>
            <a:ext cx="764422" cy="712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63292" y="3536168"/>
            <a:ext cx="764422" cy="712772"/>
            <a:chOff x="9042803" y="4156364"/>
            <a:chExt cx="764422" cy="712772"/>
          </a:xfrm>
        </p:grpSpPr>
        <p:sp>
          <p:nvSpPr>
            <p:cNvPr id="17" name="타원 16"/>
            <p:cNvSpPr/>
            <p:nvPr/>
          </p:nvSpPr>
          <p:spPr>
            <a:xfrm>
              <a:off x="9042803" y="4156364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42803" y="4309561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cosec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676562" y="5606210"/>
            <a:ext cx="774337" cy="712772"/>
            <a:chOff x="9068741" y="5195456"/>
            <a:chExt cx="774337" cy="712772"/>
          </a:xfrm>
        </p:grpSpPr>
        <p:sp>
          <p:nvSpPr>
            <p:cNvPr id="20" name="타원 19"/>
            <p:cNvSpPr/>
            <p:nvPr/>
          </p:nvSpPr>
          <p:spPr>
            <a:xfrm>
              <a:off x="9068741" y="5195456"/>
              <a:ext cx="764422" cy="7127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078125" y="5347702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cotan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43744" y="3246708"/>
            <a:ext cx="672782" cy="627323"/>
            <a:chOff x="5943744" y="3246708"/>
            <a:chExt cx="672782" cy="627323"/>
          </a:xfrm>
        </p:grpSpPr>
        <p:sp>
          <p:nvSpPr>
            <p:cNvPr id="10" name="타원 9"/>
            <p:cNvSpPr/>
            <p:nvPr/>
          </p:nvSpPr>
          <p:spPr>
            <a:xfrm>
              <a:off x="5943744" y="3246708"/>
              <a:ext cx="672782" cy="6273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60767" y="337570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깨봉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4124232" y="2187755"/>
            <a:ext cx="2193398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634245" y="2714855"/>
            <a:ext cx="0" cy="1221235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603062" y="4423715"/>
            <a:ext cx="2193398" cy="0"/>
          </a:xfrm>
          <a:prstGeom prst="line">
            <a:avLst/>
          </a:prstGeom>
          <a:ln w="76200">
            <a:solidFill>
              <a:srgbClr val="FFFF0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 rot="10800000">
            <a:off x="10003971" y="2136343"/>
            <a:ext cx="748759" cy="748759"/>
          </a:xfrm>
          <a:prstGeom prst="arc">
            <a:avLst>
              <a:gd name="adj1" fmla="val 16391892"/>
              <a:gd name="adj2" fmla="val 19578702"/>
            </a:avLst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809351" y="2097454"/>
            <a:ext cx="2193398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869552" y="2701942"/>
            <a:ext cx="0" cy="1221235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4041173" y="5084017"/>
            <a:ext cx="219339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11" idx="0"/>
          </p:cNvCxnSpPr>
          <p:nvPr/>
        </p:nvCxnSpPr>
        <p:spPr>
          <a:xfrm flipV="1">
            <a:off x="6952381" y="-1033221"/>
            <a:ext cx="6738192" cy="375167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974798" y="3936090"/>
            <a:ext cx="720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8" t="17149" r="33060" b="11694"/>
          <a:stretch/>
        </p:blipFill>
        <p:spPr>
          <a:xfrm>
            <a:off x="8473316" y="2311040"/>
            <a:ext cx="316782" cy="3125981"/>
          </a:xfrm>
          <a:prstGeom prst="rect">
            <a:avLst/>
          </a:prstGeom>
          <a:solidFill>
            <a:schemeClr val="bg1">
              <a:alpha val="0"/>
            </a:schemeClr>
          </a:solidFill>
          <a:effectLst/>
        </p:spPr>
      </p:pic>
      <p:sp>
        <p:nvSpPr>
          <p:cNvPr id="40" name="타원 39"/>
          <p:cNvSpPr/>
          <p:nvPr/>
        </p:nvSpPr>
        <p:spPr>
          <a:xfrm>
            <a:off x="2266808" y="1425391"/>
            <a:ext cx="5021398" cy="5021398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567580" y="1762191"/>
            <a:ext cx="4384800" cy="4384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661068" y="2721882"/>
            <a:ext cx="2440800" cy="2440800"/>
          </a:xfrm>
          <a:prstGeom prst="ellipse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4448134">
            <a:off x="5764007" y="1868957"/>
            <a:ext cx="68400" cy="251011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16200000">
            <a:off x="5710725" y="2985369"/>
            <a:ext cx="69075" cy="220469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4439" y="2705191"/>
            <a:ext cx="69075" cy="122918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000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막힌 원호 4"/>
          <p:cNvSpPr/>
          <p:nvPr/>
        </p:nvSpPr>
        <p:spPr>
          <a:xfrm>
            <a:off x="7120752" y="1434458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막힌 원호 44"/>
          <p:cNvSpPr/>
          <p:nvPr/>
        </p:nvSpPr>
        <p:spPr>
          <a:xfrm>
            <a:off x="7120752" y="839525"/>
            <a:ext cx="748800" cy="748800"/>
          </a:xfrm>
          <a:prstGeom prst="blockArc">
            <a:avLst>
              <a:gd name="adj1" fmla="val 5400017"/>
              <a:gd name="adj2" fmla="val 8914222"/>
              <a:gd name="adj3" fmla="val 10864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막힌 원호 45"/>
          <p:cNvSpPr/>
          <p:nvPr/>
        </p:nvSpPr>
        <p:spPr>
          <a:xfrm>
            <a:off x="3201450" y="3833668"/>
            <a:ext cx="788400" cy="788400"/>
          </a:xfrm>
          <a:prstGeom prst="blockArc">
            <a:avLst>
              <a:gd name="adj1" fmla="val 19824557"/>
              <a:gd name="adj2" fmla="val 87288"/>
              <a:gd name="adj3" fmla="val 7569"/>
            </a:avLst>
          </a:prstGeom>
          <a:solidFill>
            <a:srgbClr val="FFFF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62222" y="1855876"/>
              <a:ext cx="606948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>
                  <a:solidFill>
                    <a:srgbClr val="FF0000"/>
                  </a:solidFill>
                </a:rPr>
                <a:t>GameOver</a:t>
              </a:r>
              <a:endParaRPr lang="ko-KR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356295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6109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4816" y="4015453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랭킹보기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10763" y="933450"/>
            <a:ext cx="7772400" cy="4488873"/>
            <a:chOff x="910763" y="933450"/>
            <a:chExt cx="7772400" cy="44888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10763" y="933450"/>
              <a:ext cx="7772400" cy="4488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0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294789" y="1855876"/>
              <a:ext cx="3004349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600" dirty="0" smtClean="0">
                  <a:solidFill>
                    <a:srgbClr val="FF0000"/>
                  </a:solidFill>
                </a:rPr>
                <a:t>C</a:t>
              </a:r>
              <a:r>
                <a:rPr lang="en-US" altLang="ko-KR" sz="9600" dirty="0" smtClean="0">
                  <a:solidFill>
                    <a:srgbClr val="FFC000"/>
                  </a:solidFill>
                </a:rPr>
                <a:t>l</a:t>
              </a:r>
              <a:r>
                <a:rPr lang="en-US" altLang="ko-KR" sz="9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ko-KR" sz="9600" dirty="0" smtClean="0">
                  <a:solidFill>
                    <a:srgbClr val="00B0F0"/>
                  </a:solidFill>
                </a:rPr>
                <a:t>a</a:t>
              </a:r>
              <a:r>
                <a:rPr lang="en-US" altLang="ko-KR" sz="9600" dirty="0" smtClean="0">
                  <a:solidFill>
                    <a:srgbClr val="7030A0"/>
                  </a:solidFill>
                </a:rPr>
                <a:t>r</a:t>
              </a:r>
              <a:endParaRPr lang="ko-KR" altLang="en-US" sz="9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981441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무한모드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24567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재시작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22707" y="4248210"/>
            <a:ext cx="2044931" cy="6650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시작화면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62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94</cp:revision>
  <dcterms:created xsi:type="dcterms:W3CDTF">2018-09-27T22:35:12Z</dcterms:created>
  <dcterms:modified xsi:type="dcterms:W3CDTF">2018-11-25T15:45:36Z</dcterms:modified>
</cp:coreProperties>
</file>