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2702010"/>
            <a:ext cx="9735419" cy="542046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10551202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409960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87388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48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55</cp:revision>
  <dcterms:created xsi:type="dcterms:W3CDTF">2018-09-27T22:35:12Z</dcterms:created>
  <dcterms:modified xsi:type="dcterms:W3CDTF">2018-10-02T16:30:53Z</dcterms:modified>
</cp:coreProperties>
</file>