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400"/>
    <a:srgbClr val="FFAB2F"/>
    <a:srgbClr val="B45A00"/>
    <a:srgbClr val="C07200"/>
    <a:srgbClr val="56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97" y="780607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0" smtClean="0"/>
              <a:t>구버전</a:t>
            </a:r>
            <a:endParaRPr lang="ko-KR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5" y="428462"/>
            <a:ext cx="2076246" cy="5758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05" y="428461"/>
            <a:ext cx="2111437" cy="5758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7199" y="428462"/>
            <a:ext cx="2113200" cy="5760000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14612" y="428461"/>
            <a:ext cx="2077200" cy="5760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t="4363"/>
          <a:stretch/>
        </p:blipFill>
        <p:spPr>
          <a:xfrm>
            <a:off x="950535" y="477218"/>
            <a:ext cx="640079" cy="586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4606"/>
          <a:stretch/>
        </p:blipFill>
        <p:spPr>
          <a:xfrm>
            <a:off x="2002613" y="477218"/>
            <a:ext cx="614147" cy="5860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87012" y="477218"/>
            <a:ext cx="640800" cy="5860800"/>
          </a:xfrm>
          <a:prstGeom prst="rect">
            <a:avLst/>
          </a:prstGeom>
          <a:blipFill>
            <a:blip r:embed="rId4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13158" y="477218"/>
            <a:ext cx="615600" cy="5860800"/>
          </a:xfrm>
          <a:prstGeom prst="rect">
            <a:avLst/>
          </a:prstGeom>
          <a:blipFill>
            <a:blip r:embed="rId5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5372580"/>
            <a:ext cx="2502470" cy="330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4800940"/>
            <a:ext cx="2502470" cy="330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33" y="75436"/>
            <a:ext cx="914608" cy="31884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79" y="75436"/>
            <a:ext cx="927311" cy="31884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38336" y="74262"/>
            <a:ext cx="928800" cy="3189600"/>
          </a:xfrm>
          <a:prstGeom prst="rect">
            <a:avLst/>
          </a:prstGeom>
          <a:blipFill>
            <a:blip r:embed="rId9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99046" y="74262"/>
            <a:ext cx="914400" cy="3189600"/>
          </a:xfrm>
          <a:prstGeom prst="rect">
            <a:avLst/>
          </a:prstGeom>
          <a:blipFill>
            <a:blip r:embed="rId8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76098" y="4176319"/>
            <a:ext cx="2502000" cy="331200"/>
          </a:xfrm>
          <a:prstGeom prst="rect">
            <a:avLst/>
          </a:prstGeom>
          <a:blipFill>
            <a:blip r:embed="rId7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76098" y="5944220"/>
            <a:ext cx="2502000" cy="331200"/>
          </a:xfrm>
          <a:prstGeom prst="rect">
            <a:avLst/>
          </a:prstGeom>
          <a:blipFill>
            <a:blip r:embed="rId6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4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28800" y="1523707"/>
            <a:ext cx="3155691" cy="2099681"/>
            <a:chOff x="5169159" y="3081919"/>
            <a:chExt cx="3155691" cy="20996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0" r="50846" b="9935"/>
            <a:stretch/>
          </p:blipFill>
          <p:spPr>
            <a:xfrm>
              <a:off x="5169159" y="3081919"/>
              <a:ext cx="3153166" cy="103346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31" t="8546" r="1376" b="9724"/>
            <a:stretch/>
          </p:blipFill>
          <p:spPr>
            <a:xfrm>
              <a:off x="5169159" y="4143375"/>
              <a:ext cx="3155691" cy="1038225"/>
            </a:xfrm>
            <a:prstGeom prst="rect">
              <a:avLst/>
            </a:prstGeom>
          </p:spPr>
        </p:pic>
      </p:grpSp>
      <p:sp>
        <p:nvSpPr>
          <p:cNvPr id="6" name="이등변 삼각형 5"/>
          <p:cNvSpPr/>
          <p:nvPr/>
        </p:nvSpPr>
        <p:spPr>
          <a:xfrm>
            <a:off x="4501364" y="3651381"/>
            <a:ext cx="480602" cy="375887"/>
          </a:xfrm>
          <a:prstGeom prst="triangl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FFAB2F"/>
              </a:gs>
              <a:gs pos="100000">
                <a:srgbClr val="E6A400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0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39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19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15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21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5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27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막힌 원호 43"/>
          <p:cNvSpPr/>
          <p:nvPr/>
        </p:nvSpPr>
        <p:spPr>
          <a:xfrm>
            <a:off x="6557032" y="2344054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56D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384160" y="3541600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124232" y="2187755"/>
            <a:ext cx="2193398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634245" y="2714855"/>
            <a:ext cx="0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603062" y="4423715"/>
            <a:ext cx="2193398" cy="0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 rot="10800000">
            <a:off x="10003971" y="213634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09351" y="2097454"/>
            <a:ext cx="2193398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869552" y="2701942"/>
            <a:ext cx="0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11" idx="0"/>
          </p:cNvCxnSpPr>
          <p:nvPr/>
        </p:nvCxnSpPr>
        <p:spPr>
          <a:xfrm flipV="1">
            <a:off x="6952381" y="-1033221"/>
            <a:ext cx="6738192" cy="375167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7200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8473316" y="2311040"/>
            <a:ext cx="316782" cy="3125981"/>
          </a:xfrm>
          <a:prstGeom prst="rect">
            <a:avLst/>
          </a:prstGeom>
          <a:solidFill>
            <a:schemeClr val="bg1">
              <a:alpha val="0"/>
            </a:schemeClr>
          </a:solidFill>
          <a:effectLst/>
        </p:spPr>
      </p:pic>
      <p:sp>
        <p:nvSpPr>
          <p:cNvPr id="40" name="타원 39"/>
          <p:cNvSpPr/>
          <p:nvPr/>
        </p:nvSpPr>
        <p:spPr>
          <a:xfrm>
            <a:off x="2266808" y="1425391"/>
            <a:ext cx="5021398" cy="5021398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67580" y="1762191"/>
            <a:ext cx="4384800" cy="4384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448134">
            <a:off x="5764007" y="1868957"/>
            <a:ext cx="68400" cy="251011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5710725" y="2985369"/>
            <a:ext cx="69075" cy="22046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154439" y="2705191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막힌 원호 4"/>
          <p:cNvSpPr/>
          <p:nvPr/>
        </p:nvSpPr>
        <p:spPr>
          <a:xfrm>
            <a:off x="7120752" y="1434458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7120752" y="839525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막힌 원호 45"/>
          <p:cNvSpPr/>
          <p:nvPr/>
        </p:nvSpPr>
        <p:spPr>
          <a:xfrm>
            <a:off x="3201450" y="3833668"/>
            <a:ext cx="788400" cy="788400"/>
          </a:xfrm>
          <a:prstGeom prst="blockArc">
            <a:avLst>
              <a:gd name="adj1" fmla="val 19824557"/>
              <a:gd name="adj2" fmla="val 87288"/>
              <a:gd name="adj3" fmla="val 7569"/>
            </a:avLst>
          </a:prstGeom>
          <a:solidFill>
            <a:srgbClr val="FFFF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409960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7388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10438738" y="2767061"/>
            <a:ext cx="316782" cy="3125981"/>
          </a:xfrm>
          <a:prstGeom prst="rect">
            <a:avLst/>
          </a:prstGeom>
          <a:noFill/>
          <a:effectLst/>
        </p:spPr>
      </p:pic>
      <p:grpSp>
        <p:nvGrpSpPr>
          <p:cNvPr id="10" name="그룹 9"/>
          <p:cNvGrpSpPr/>
          <p:nvPr/>
        </p:nvGrpSpPr>
        <p:grpSpPr>
          <a:xfrm>
            <a:off x="621600" y="3058352"/>
            <a:ext cx="1895475" cy="324208"/>
            <a:chOff x="1400175" y="3367318"/>
            <a:chExt cx="1895475" cy="32420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평행 사변형 7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8185" y="2276264"/>
            <a:ext cx="1895475" cy="324208"/>
            <a:chOff x="761132" y="4163595"/>
            <a:chExt cx="1895475" cy="32420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평행 사변형 12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달 14"/>
          <p:cNvSpPr/>
          <p:nvPr/>
        </p:nvSpPr>
        <p:spPr>
          <a:xfrm flipH="1">
            <a:off x="6952378" y="2600472"/>
            <a:ext cx="753346" cy="267637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달 15"/>
          <p:cNvSpPr/>
          <p:nvPr/>
        </p:nvSpPr>
        <p:spPr>
          <a:xfrm flipH="1">
            <a:off x="7705724" y="3382560"/>
            <a:ext cx="753346" cy="2676378"/>
          </a:xfrm>
          <a:prstGeom prst="moon">
            <a:avLst>
              <a:gd name="adj" fmla="val 10465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19828605">
            <a:off x="3677877" y="2662285"/>
            <a:ext cx="1709822" cy="209550"/>
            <a:chOff x="1343025" y="1042987"/>
            <a:chExt cx="1709822" cy="209550"/>
          </a:xfrm>
        </p:grpSpPr>
        <p:sp>
          <p:nvSpPr>
            <p:cNvPr id="17" name="직사각형 16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75096">
            <a:off x="3342697" y="2291254"/>
            <a:ext cx="1732682" cy="209550"/>
            <a:chOff x="1504950" y="1433799"/>
            <a:chExt cx="1732682" cy="209550"/>
          </a:xfrm>
        </p:grpSpPr>
        <p:sp>
          <p:nvSpPr>
            <p:cNvPr id="21" name="직사각형 20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자유형 24"/>
          <p:cNvSpPr/>
          <p:nvPr/>
        </p:nvSpPr>
        <p:spPr>
          <a:xfrm>
            <a:off x="7649550" y="256110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8925900" y="1006072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달 27"/>
          <p:cNvSpPr/>
          <p:nvPr/>
        </p:nvSpPr>
        <p:spPr>
          <a:xfrm rot="5400000" flipH="1">
            <a:off x="6351073" y="2160073"/>
            <a:ext cx="1107525" cy="447832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16200000">
            <a:off x="6577565" y="165873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 rot="5400000">
            <a:off x="5924111" y="1266188"/>
            <a:ext cx="1895475" cy="324208"/>
            <a:chOff x="761132" y="4163595"/>
            <a:chExt cx="1895475" cy="32420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평행 사변형 31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달 36"/>
          <p:cNvSpPr/>
          <p:nvPr/>
        </p:nvSpPr>
        <p:spPr>
          <a:xfrm rot="5400000" flipH="1">
            <a:off x="2658617" y="3790133"/>
            <a:ext cx="1107525" cy="4478328"/>
          </a:xfrm>
          <a:prstGeom prst="moon">
            <a:avLst>
              <a:gd name="adj" fmla="val 10465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16200000">
            <a:off x="2885109" y="328879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875096">
            <a:off x="669326" y="4411085"/>
            <a:ext cx="1732682" cy="209550"/>
            <a:chOff x="1504950" y="1433799"/>
            <a:chExt cx="173268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48" name="직사각형 47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2489145" y="3903898"/>
            <a:ext cx="1895475" cy="324208"/>
            <a:chOff x="1400175" y="3367318"/>
            <a:chExt cx="1895475" cy="324208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평행 사변형 51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19828605">
            <a:off x="3580980" y="3432506"/>
            <a:ext cx="1709822" cy="209550"/>
            <a:chOff x="1343025" y="1042987"/>
            <a:chExt cx="170982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5" name="직사각형 54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48</Words>
  <Application>Microsoft Office PowerPoint</Application>
  <PresentationFormat>와이드스크린</PresentationFormat>
  <Paragraphs>46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74</cp:revision>
  <dcterms:created xsi:type="dcterms:W3CDTF">2018-09-27T22:35:12Z</dcterms:created>
  <dcterms:modified xsi:type="dcterms:W3CDTF">2018-10-10T17:19:57Z</dcterms:modified>
</cp:coreProperties>
</file>