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D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A65F-D152-468D-9567-D5957D3F5103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6240-3F40-4D8D-8E73-CFC552BA1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767" y="918556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2013" y="426442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34" y="2177934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2" y="9143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소리끄기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2013" y="2975957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소리켜기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47011" y="1064029"/>
            <a:ext cx="7772400" cy="4488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0717" y="5310750"/>
            <a:ext cx="484302" cy="484302"/>
            <a:chOff x="1570717" y="5310750"/>
            <a:chExt cx="484302" cy="484302"/>
          </a:xfrm>
        </p:grpSpPr>
        <p:sp>
          <p:nvSpPr>
            <p:cNvPr id="17" name="타원 16"/>
            <p:cNvSpPr/>
            <p:nvPr/>
          </p:nvSpPr>
          <p:spPr>
            <a:xfrm>
              <a:off x="1570717" y="5310750"/>
              <a:ext cx="484302" cy="484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700000">
              <a:off x="1786071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8100000">
              <a:off x="1786072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53738" y="847898"/>
            <a:ext cx="7772400" cy="448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59979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Infinity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16779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951289" y="1152525"/>
            <a:ext cx="142875" cy="171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9125" y="647700"/>
            <a:ext cx="1352550" cy="184936"/>
            <a:chOff x="1485900" y="1190625"/>
            <a:chExt cx="3619500" cy="285750"/>
          </a:xfrm>
        </p:grpSpPr>
        <p:sp>
          <p:nvSpPr>
            <p:cNvPr id="2" name="직사각형 1"/>
            <p:cNvSpPr/>
            <p:nvPr/>
          </p:nvSpPr>
          <p:spPr>
            <a:xfrm>
              <a:off x="1485900" y="1276350"/>
              <a:ext cx="3619500" cy="5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액자 3"/>
            <p:cNvSpPr/>
            <p:nvPr/>
          </p:nvSpPr>
          <p:spPr>
            <a:xfrm>
              <a:off x="2771775" y="1190625"/>
              <a:ext cx="1047750" cy="2857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95492" y="1915356"/>
            <a:ext cx="2081709" cy="646869"/>
            <a:chOff x="5316556" y="5107966"/>
            <a:chExt cx="5372100" cy="1152525"/>
          </a:xfrm>
        </p:grpSpPr>
        <p:sp>
          <p:nvSpPr>
            <p:cNvPr id="7" name="정육면체 6"/>
            <p:cNvSpPr/>
            <p:nvPr/>
          </p:nvSpPr>
          <p:spPr>
            <a:xfrm>
              <a:off x="5316556" y="5107966"/>
              <a:ext cx="5372100" cy="1152525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3496" y="5107966"/>
              <a:ext cx="1215333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5493" y="2910055"/>
            <a:ext cx="2081708" cy="549220"/>
            <a:chOff x="5528740" y="4127205"/>
            <a:chExt cx="5372100" cy="991058"/>
          </a:xfrm>
        </p:grpSpPr>
        <p:sp>
          <p:nvSpPr>
            <p:cNvPr id="10" name="정육면체 9"/>
            <p:cNvSpPr/>
            <p:nvPr/>
          </p:nvSpPr>
          <p:spPr>
            <a:xfrm>
              <a:off x="5528740" y="4247205"/>
              <a:ext cx="5372100" cy="871058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4141" y="4127205"/>
              <a:ext cx="1215333" cy="36933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711953" y="301239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64453" y="309811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16953" y="312624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69453" y="318998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94164" y="4679268"/>
            <a:ext cx="912495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09000" y="121971"/>
            <a:ext cx="1577972" cy="1471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19" name="타원 18"/>
          <p:cNvSpPr/>
          <p:nvPr/>
        </p:nvSpPr>
        <p:spPr>
          <a:xfrm>
            <a:off x="7545382" y="1667944"/>
            <a:ext cx="1577972" cy="14713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0" name="타원 19"/>
          <p:cNvSpPr/>
          <p:nvPr/>
        </p:nvSpPr>
        <p:spPr>
          <a:xfrm>
            <a:off x="8376698" y="4370338"/>
            <a:ext cx="1577972" cy="14713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1" name="폭발 2 20"/>
          <p:cNvSpPr/>
          <p:nvPr/>
        </p:nvSpPr>
        <p:spPr>
          <a:xfrm>
            <a:off x="146551" y="3841654"/>
            <a:ext cx="2793077" cy="3093635"/>
          </a:xfrm>
          <a:prstGeom prst="irregularSeal2">
            <a:avLst/>
          </a:prstGeom>
          <a:solidFill>
            <a:srgbClr val="56D1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-399685" y="655588"/>
            <a:ext cx="6162461" cy="6162461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233594" y="456966"/>
            <a:ext cx="958121" cy="1212832"/>
            <a:chOff x="6281907" y="3090487"/>
            <a:chExt cx="958121" cy="1212832"/>
          </a:xfrm>
        </p:grpSpPr>
        <p:sp>
          <p:nvSpPr>
            <p:cNvPr id="24" name="직사각형 23"/>
            <p:cNvSpPr/>
            <p:nvPr/>
          </p:nvSpPr>
          <p:spPr>
            <a:xfrm rot="20840044">
              <a:off x="6281907" y="3379989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chemeClr val="accent3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385248">
              <a:off x="6742777" y="3371015"/>
              <a:ext cx="497251" cy="923330"/>
            </a:xfrm>
            <a:prstGeom prst="rect">
              <a:avLst/>
            </a:prstGeom>
            <a:noFill/>
            <a:scene3d>
              <a:camera prst="orthographicFront">
                <a:rot lat="1200000" lon="1200000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FF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20297045">
              <a:off x="6476573" y="3090487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00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979" y1="68148" x2="26979" y2="68148"/>
                        <a14:foregroundMark x1="23646" y1="53519" x2="23646" y2="53519"/>
                        <a14:foregroundMark x1="33229" y1="41111" x2="33229" y2="41111"/>
                        <a14:foregroundMark x1="48125" y1="38519" x2="48125" y2="38519"/>
                        <a14:foregroundMark x1="62813" y1="41296" x2="62813" y2="41296"/>
                        <a14:foregroundMark x1="70313" y1="52593" x2="70313" y2="52593"/>
                        <a14:foregroundMark x1="64479" y1="69444" x2="64479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9443" y="804079"/>
            <a:ext cx="3696471" cy="207926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1216630" y="1316842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333162" y="2364245"/>
            <a:ext cx="764422" cy="712772"/>
            <a:chOff x="9042803" y="4156364"/>
            <a:chExt cx="764422" cy="712772"/>
          </a:xfrm>
        </p:grpSpPr>
        <p:sp>
          <p:nvSpPr>
            <p:cNvPr id="37" name="타원 3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359100" y="3403337"/>
            <a:ext cx="774337" cy="712772"/>
            <a:chOff x="9068741" y="5195456"/>
            <a:chExt cx="774337" cy="712772"/>
          </a:xfrm>
        </p:grpSpPr>
        <p:sp>
          <p:nvSpPr>
            <p:cNvPr id="40" name="타원 3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4471" y="2701907"/>
            <a:ext cx="1577972" cy="147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깨봉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095737" y="2298137"/>
            <a:ext cx="2152267" cy="176938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3552675" y="3490749"/>
            <a:ext cx="1143114" cy="1143114"/>
          </a:xfrm>
          <a:prstGeom prst="arc">
            <a:avLst>
              <a:gd name="adj1" fmla="val 191877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5543944" y="1677523"/>
            <a:ext cx="1362136" cy="1362136"/>
          </a:xfrm>
          <a:prstGeom prst="arc">
            <a:avLst>
              <a:gd name="adj1" fmla="val 16200000"/>
              <a:gd name="adj2" fmla="val 19275865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821030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343615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585659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9414255" y="2684041"/>
            <a:ext cx="1577972" cy="1471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43" name="타원 42"/>
          <p:cNvSpPr/>
          <p:nvPr/>
        </p:nvSpPr>
        <p:spPr>
          <a:xfrm>
            <a:off x="3552675" y="1157480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빗변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07500" y="433098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밑변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78730" y="246077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384160" y="3541600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6578001" y="232756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2021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8866" y="547008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411214" y="322552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91292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63292" y="3536168"/>
            <a:ext cx="764422" cy="712772"/>
            <a:chOff x="9042803" y="4156364"/>
            <a:chExt cx="764422" cy="712772"/>
          </a:xfrm>
        </p:grpSpPr>
        <p:sp>
          <p:nvSpPr>
            <p:cNvPr id="17" name="타원 1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76562" y="5606210"/>
            <a:ext cx="774337" cy="712772"/>
            <a:chOff x="9068741" y="5195456"/>
            <a:chExt cx="774337" cy="712772"/>
          </a:xfrm>
        </p:grpSpPr>
        <p:sp>
          <p:nvSpPr>
            <p:cNvPr id="20" name="타원 1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3744" y="3246708"/>
            <a:ext cx="672782" cy="627323"/>
            <a:chOff x="5943744" y="3246708"/>
            <a:chExt cx="672782" cy="627323"/>
          </a:xfrm>
        </p:grpSpPr>
        <p:sp>
          <p:nvSpPr>
            <p:cNvPr id="10" name="타원 9"/>
            <p:cNvSpPr/>
            <p:nvPr/>
          </p:nvSpPr>
          <p:spPr>
            <a:xfrm>
              <a:off x="5943744" y="3246708"/>
              <a:ext cx="672782" cy="62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0767" y="3375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깨봉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4124232" y="2187755"/>
            <a:ext cx="2193398" cy="122123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476083" y="2671319"/>
            <a:ext cx="0" cy="122123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675856" y="4330581"/>
            <a:ext cx="219339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호 28"/>
          <p:cNvSpPr/>
          <p:nvPr/>
        </p:nvSpPr>
        <p:spPr>
          <a:xfrm>
            <a:off x="4603062" y="4334179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/>
          <p:cNvSpPr/>
          <p:nvPr/>
        </p:nvSpPr>
        <p:spPr>
          <a:xfrm rot="10800000">
            <a:off x="6632907" y="3979910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22" y="1855876"/>
              <a:ext cx="606948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0000"/>
                  </a:solidFill>
                </a:rPr>
                <a:t>GameOver</a:t>
              </a:r>
              <a:endParaRPr lang="ko-KR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409960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87388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481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랭킹보기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94789" y="1855876"/>
              <a:ext cx="30043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sz="9600" dirty="0" smtClean="0">
                  <a:solidFill>
                    <a:srgbClr val="FFC000"/>
                  </a:solidFill>
                </a:rPr>
                <a:t>l</a:t>
              </a:r>
              <a:r>
                <a:rPr lang="en-US" altLang="ko-KR" sz="9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9600" dirty="0" smtClean="0">
                  <a:solidFill>
                    <a:srgbClr val="00B0F0"/>
                  </a:solidFill>
                </a:rPr>
                <a:t>a</a:t>
              </a:r>
              <a:r>
                <a:rPr lang="en-US" altLang="ko-KR" sz="9600" dirty="0" smtClean="0">
                  <a:solidFill>
                    <a:srgbClr val="7030A0"/>
                  </a:solidFill>
                </a:rPr>
                <a:t>r</a:t>
              </a:r>
              <a:endParaRPr lang="ko-KR" altLang="en-US" sz="9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47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32</cp:revision>
  <dcterms:created xsi:type="dcterms:W3CDTF">2018-09-27T22:35:12Z</dcterms:created>
  <dcterms:modified xsi:type="dcterms:W3CDTF">2018-09-30T02:47:23Z</dcterms:modified>
</cp:coreProperties>
</file>