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D1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9A65F-D152-468D-9567-D5957D3F5103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76240-3F40-4D8D-8E73-CFC552BA14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676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080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977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643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532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141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125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11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193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232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568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955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6D5D5-D1C6-465B-B735-E2307C7708EA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525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7445" y="133002"/>
            <a:ext cx="11520000" cy="6480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25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631767" y="918556"/>
            <a:ext cx="2044931" cy="665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게임시작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32013" y="4264429"/>
            <a:ext cx="2044931" cy="665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랭킹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49134" y="2177934"/>
            <a:ext cx="2044931" cy="665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도움말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32012" y="91439"/>
            <a:ext cx="2044931" cy="665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소리끄기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32013" y="2975957"/>
            <a:ext cx="2044931" cy="665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소리켜기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447011" y="1064029"/>
            <a:ext cx="7772400" cy="44888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도움말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570717" y="5310750"/>
            <a:ext cx="484302" cy="484302"/>
            <a:chOff x="1570717" y="5310750"/>
            <a:chExt cx="484302" cy="484302"/>
          </a:xfrm>
        </p:grpSpPr>
        <p:sp>
          <p:nvSpPr>
            <p:cNvPr id="17" name="타원 16"/>
            <p:cNvSpPr/>
            <p:nvPr/>
          </p:nvSpPr>
          <p:spPr>
            <a:xfrm>
              <a:off x="1570717" y="5310750"/>
              <a:ext cx="484302" cy="48430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 rot="2700000">
              <a:off x="1786071" y="5383832"/>
              <a:ext cx="57150" cy="33813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 rot="8100000">
              <a:off x="1786072" y="5383832"/>
              <a:ext cx="57150" cy="33813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705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1853738" y="847898"/>
            <a:ext cx="7772400" cy="4488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433157" y="4222865"/>
            <a:ext cx="2044931" cy="665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Easy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6059979" y="4222865"/>
            <a:ext cx="2044931" cy="665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Normal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316779" y="1379913"/>
            <a:ext cx="2161309" cy="2310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Easy Mode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sin, sec, tan</a:t>
            </a:r>
            <a:r>
              <a:rPr lang="ko-KR" altLang="en-US" dirty="0" smtClean="0">
                <a:solidFill>
                  <a:schemeClr val="tx1"/>
                </a:solidFill>
              </a:rPr>
              <a:t>만 나옴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035040" y="1379913"/>
            <a:ext cx="2161309" cy="2310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Normal Mode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s</a:t>
            </a:r>
            <a:r>
              <a:rPr lang="en-US" altLang="ko-KR" dirty="0" smtClean="0">
                <a:solidFill>
                  <a:schemeClr val="tx1"/>
                </a:solidFill>
              </a:rPr>
              <a:t>in, sec, tan, 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cos, cosec, cotan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 나옴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21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7445" y="133002"/>
            <a:ext cx="11520000" cy="6480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64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838354" y="-5241302"/>
            <a:ext cx="3062453" cy="252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506746" y="2644757"/>
            <a:ext cx="1577972" cy="14713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깨봉</a:t>
            </a:r>
            <a:endParaRPr lang="ko-KR" altLang="en-US" dirty="0"/>
          </a:p>
        </p:txBody>
      </p:sp>
      <p:grpSp>
        <p:nvGrpSpPr>
          <p:cNvPr id="42" name="그룹 41"/>
          <p:cNvGrpSpPr/>
          <p:nvPr/>
        </p:nvGrpSpPr>
        <p:grpSpPr>
          <a:xfrm>
            <a:off x="2233594" y="2187476"/>
            <a:ext cx="2695329" cy="2335726"/>
            <a:chOff x="1909435" y="2214853"/>
            <a:chExt cx="2656721" cy="2302269"/>
          </a:xfrm>
        </p:grpSpPr>
        <p:sp>
          <p:nvSpPr>
            <p:cNvPr id="11" name="직각 삼각형 10"/>
            <p:cNvSpPr/>
            <p:nvPr/>
          </p:nvSpPr>
          <p:spPr>
            <a:xfrm flipH="1">
              <a:off x="2444718" y="2214853"/>
              <a:ext cx="2121438" cy="1744039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원호 11"/>
            <p:cNvSpPr/>
            <p:nvPr/>
          </p:nvSpPr>
          <p:spPr>
            <a:xfrm>
              <a:off x="1909435" y="3390382"/>
              <a:ext cx="1126740" cy="1126740"/>
            </a:xfrm>
            <a:prstGeom prst="arc">
              <a:avLst>
                <a:gd name="adj1" fmla="val 19187776"/>
                <a:gd name="adj2" fmla="val 0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원호 14"/>
          <p:cNvSpPr/>
          <p:nvPr/>
        </p:nvSpPr>
        <p:spPr>
          <a:xfrm rot="10800000">
            <a:off x="4224863" y="1566862"/>
            <a:ext cx="1362136" cy="1362136"/>
          </a:xfrm>
          <a:prstGeom prst="arc">
            <a:avLst>
              <a:gd name="adj1" fmla="val 16200000"/>
              <a:gd name="adj2" fmla="val 19275865"/>
            </a:avLst>
          </a:prstGeom>
          <a:ln w="38100">
            <a:solidFill>
              <a:srgbClr val="56D1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-399685" y="655588"/>
            <a:ext cx="6162461" cy="6162461"/>
          </a:xfrm>
          <a:prstGeom prst="ellipse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8009000" y="121971"/>
            <a:ext cx="1577972" cy="147135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적</a:t>
            </a:r>
          </a:p>
        </p:txBody>
      </p:sp>
      <p:sp>
        <p:nvSpPr>
          <p:cNvPr id="22" name="타원 21"/>
          <p:cNvSpPr/>
          <p:nvPr/>
        </p:nvSpPr>
        <p:spPr>
          <a:xfrm>
            <a:off x="9973052" y="1469343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sin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11046016" y="1313412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cos</a:t>
            </a:r>
            <a:endParaRPr lang="ko-KR" altLang="en-US" dirty="0"/>
          </a:p>
        </p:txBody>
      </p:sp>
      <p:sp>
        <p:nvSpPr>
          <p:cNvPr id="28" name="폭발 2 27"/>
          <p:cNvSpPr/>
          <p:nvPr/>
        </p:nvSpPr>
        <p:spPr>
          <a:xfrm>
            <a:off x="146551" y="3841654"/>
            <a:ext cx="2793077" cy="3093635"/>
          </a:xfrm>
          <a:prstGeom prst="irregularSeal2">
            <a:avLst/>
          </a:prstGeom>
          <a:solidFill>
            <a:srgbClr val="56D1F8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10098345" y="2432423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sec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10242436" y="3380433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tan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11162548" y="2360815"/>
            <a:ext cx="764422" cy="712772"/>
            <a:chOff x="9042803" y="4156364"/>
            <a:chExt cx="764422" cy="712772"/>
          </a:xfrm>
        </p:grpSpPr>
        <p:sp>
          <p:nvSpPr>
            <p:cNvPr id="25" name="타원 24"/>
            <p:cNvSpPr/>
            <p:nvPr/>
          </p:nvSpPr>
          <p:spPr>
            <a:xfrm>
              <a:off x="9042803" y="4156364"/>
              <a:ext cx="764422" cy="7127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042803" y="4309561"/>
              <a:ext cx="763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cosec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1188486" y="3399907"/>
            <a:ext cx="774337" cy="712772"/>
            <a:chOff x="9068741" y="5195456"/>
            <a:chExt cx="774337" cy="712772"/>
          </a:xfrm>
        </p:grpSpPr>
        <p:sp>
          <p:nvSpPr>
            <p:cNvPr id="27" name="타원 26"/>
            <p:cNvSpPr/>
            <p:nvPr/>
          </p:nvSpPr>
          <p:spPr>
            <a:xfrm>
              <a:off x="9068741" y="5195456"/>
              <a:ext cx="764422" cy="7127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078125" y="5347702"/>
              <a:ext cx="764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cotan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2233594" y="456966"/>
            <a:ext cx="958121" cy="1212832"/>
            <a:chOff x="6281907" y="3090487"/>
            <a:chExt cx="958121" cy="1212832"/>
          </a:xfrm>
        </p:grpSpPr>
        <p:sp>
          <p:nvSpPr>
            <p:cNvPr id="31" name="직사각형 30"/>
            <p:cNvSpPr/>
            <p:nvPr/>
          </p:nvSpPr>
          <p:spPr>
            <a:xfrm rot="20840044">
              <a:off x="6281907" y="3379989"/>
              <a:ext cx="49725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5400" b="1" dirty="0" smtClean="0">
                  <a:ln/>
                  <a:solidFill>
                    <a:schemeClr val="accent3"/>
                  </a:solidFill>
                </a:rPr>
                <a:t>?</a:t>
              </a:r>
              <a:endParaRPr lang="en-US" altLang="ko-KR" sz="5400" b="1" dirty="0">
                <a:ln/>
                <a:solidFill>
                  <a:srgbClr val="FF0000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 rot="2385248">
              <a:off x="6742777" y="3371015"/>
              <a:ext cx="497251" cy="923330"/>
            </a:xfrm>
            <a:prstGeom prst="rect">
              <a:avLst/>
            </a:prstGeom>
            <a:noFill/>
            <a:scene3d>
              <a:camera prst="orthographicFront">
                <a:rot lat="1200000" lon="1200000" rev="0"/>
              </a:camera>
              <a:lightRig rig="threePt" dir="t"/>
            </a:scene3d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5400" b="1" dirty="0" smtClean="0">
                  <a:ln/>
                  <a:solidFill>
                    <a:srgbClr val="FFFF00"/>
                  </a:solidFill>
                </a:rPr>
                <a:t>?</a:t>
              </a:r>
              <a:endParaRPr lang="en-US" altLang="ko-KR" sz="5400" b="1" dirty="0">
                <a:ln/>
                <a:solidFill>
                  <a:srgbClr val="FF0000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 rot="20297045">
              <a:off x="6476573" y="3090487"/>
              <a:ext cx="49725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5400" b="1" dirty="0" smtClean="0">
                  <a:ln/>
                  <a:solidFill>
                    <a:srgbClr val="FF0000"/>
                  </a:solidFill>
                </a:rPr>
                <a:t>?</a:t>
              </a:r>
              <a:endParaRPr lang="en-US" altLang="ko-KR" sz="5400" b="1" dirty="0">
                <a:ln/>
                <a:solidFill>
                  <a:srgbClr val="FF0000"/>
                </a:solidFill>
              </a:endParaRPr>
            </a:p>
          </p:txBody>
        </p:sp>
      </p:grpSp>
      <p:pic>
        <p:nvPicPr>
          <p:cNvPr id="34" name="그림 3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6979" y1="68148" x2="26979" y2="68148"/>
                        <a14:foregroundMark x1="23646" y1="53519" x2="23646" y2="53519"/>
                        <a14:foregroundMark x1="33229" y1="41111" x2="33229" y2="41111"/>
                        <a14:foregroundMark x1="48125" y1="38519" x2="48125" y2="38519"/>
                        <a14:foregroundMark x1="62813" y1="41296" x2="62813" y2="41296"/>
                        <a14:foregroundMark x1="70313" y1="52593" x2="70313" y2="52593"/>
                        <a14:foregroundMark x1="64479" y1="69444" x2="64479" y2="694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469443" y="804079"/>
            <a:ext cx="3696471" cy="2079265"/>
          </a:xfrm>
          <a:prstGeom prst="rect">
            <a:avLst/>
          </a:prstGeom>
        </p:spPr>
      </p:pic>
      <p:sp>
        <p:nvSpPr>
          <p:cNvPr id="49" name="타원 48"/>
          <p:cNvSpPr/>
          <p:nvPr/>
        </p:nvSpPr>
        <p:spPr>
          <a:xfrm>
            <a:off x="7545382" y="1667944"/>
            <a:ext cx="1577972" cy="147135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적</a:t>
            </a:r>
          </a:p>
        </p:txBody>
      </p:sp>
      <p:sp>
        <p:nvSpPr>
          <p:cNvPr id="50" name="타원 49"/>
          <p:cNvSpPr/>
          <p:nvPr/>
        </p:nvSpPr>
        <p:spPr>
          <a:xfrm>
            <a:off x="7976108" y="2866290"/>
            <a:ext cx="1577972" cy="14713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적</a:t>
            </a:r>
          </a:p>
        </p:txBody>
      </p:sp>
      <p:sp>
        <p:nvSpPr>
          <p:cNvPr id="51" name="타원 50"/>
          <p:cNvSpPr/>
          <p:nvPr/>
        </p:nvSpPr>
        <p:spPr>
          <a:xfrm>
            <a:off x="8376698" y="4370338"/>
            <a:ext cx="1577972" cy="147135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적</a:t>
            </a:r>
          </a:p>
        </p:txBody>
      </p:sp>
      <p:sp>
        <p:nvSpPr>
          <p:cNvPr id="43" name="타원 42"/>
          <p:cNvSpPr/>
          <p:nvPr/>
        </p:nvSpPr>
        <p:spPr>
          <a:xfrm>
            <a:off x="2490025" y="1593323"/>
            <a:ext cx="1348641" cy="1348641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빗변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3388419" y="4220327"/>
            <a:ext cx="1348641" cy="1348641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밑변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5359649" y="2350117"/>
            <a:ext cx="1348641" cy="1348641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높이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82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정육면체 2"/>
          <p:cNvSpPr/>
          <p:nvPr/>
        </p:nvSpPr>
        <p:spPr>
          <a:xfrm>
            <a:off x="951289" y="1152525"/>
            <a:ext cx="142875" cy="1714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619125" y="647700"/>
            <a:ext cx="1352550" cy="184936"/>
            <a:chOff x="1485900" y="1190625"/>
            <a:chExt cx="3619500" cy="285750"/>
          </a:xfrm>
        </p:grpSpPr>
        <p:sp>
          <p:nvSpPr>
            <p:cNvPr id="2" name="직사각형 1"/>
            <p:cNvSpPr/>
            <p:nvPr/>
          </p:nvSpPr>
          <p:spPr>
            <a:xfrm>
              <a:off x="1485900" y="1276350"/>
              <a:ext cx="3619500" cy="571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액자 3"/>
            <p:cNvSpPr/>
            <p:nvPr/>
          </p:nvSpPr>
          <p:spPr>
            <a:xfrm>
              <a:off x="2771775" y="1190625"/>
              <a:ext cx="1047750" cy="285750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995492" y="1915356"/>
            <a:ext cx="2081709" cy="646869"/>
            <a:chOff x="5316556" y="5107966"/>
            <a:chExt cx="5372100" cy="1152525"/>
          </a:xfrm>
        </p:grpSpPr>
        <p:sp>
          <p:nvSpPr>
            <p:cNvPr id="7" name="정육면체 6"/>
            <p:cNvSpPr/>
            <p:nvPr/>
          </p:nvSpPr>
          <p:spPr>
            <a:xfrm>
              <a:off x="5316556" y="5107966"/>
              <a:ext cx="5372100" cy="1152525"/>
            </a:xfrm>
            <a:prstGeom prst="cube">
              <a:avLst>
                <a:gd name="adj" fmla="val 6136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63496" y="5107966"/>
              <a:ext cx="1215333" cy="36933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i="1" dirty="0" smtClean="0">
                  <a:solidFill>
                    <a:schemeClr val="bg1"/>
                  </a:solidFill>
                </a:rPr>
                <a:t>Space Bar</a:t>
              </a:r>
              <a:endParaRPr lang="ko-KR" altLang="en-US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5995493" y="2910055"/>
            <a:ext cx="2081708" cy="549220"/>
            <a:chOff x="5528740" y="4127205"/>
            <a:chExt cx="5372100" cy="991058"/>
          </a:xfrm>
        </p:grpSpPr>
        <p:sp>
          <p:nvSpPr>
            <p:cNvPr id="10" name="정육면체 9"/>
            <p:cNvSpPr/>
            <p:nvPr/>
          </p:nvSpPr>
          <p:spPr>
            <a:xfrm>
              <a:off x="5528740" y="4247205"/>
              <a:ext cx="5372100" cy="871058"/>
            </a:xfrm>
            <a:prstGeom prst="cube">
              <a:avLst>
                <a:gd name="adj" fmla="val 6136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684141" y="4127205"/>
              <a:ext cx="1215333" cy="369333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i="1" dirty="0" smtClean="0">
                  <a:solidFill>
                    <a:schemeClr val="bg1"/>
                  </a:solidFill>
                </a:rPr>
                <a:t>Space Bar</a:t>
              </a:r>
              <a:endParaRPr lang="ko-KR" altLang="en-US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타원 11"/>
          <p:cNvSpPr/>
          <p:nvPr/>
        </p:nvSpPr>
        <p:spPr>
          <a:xfrm>
            <a:off x="711953" y="3012393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1664453" y="3098118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2616953" y="3126248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3569453" y="3189986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094164" y="4679268"/>
            <a:ext cx="9124950" cy="381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84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910763" y="933450"/>
            <a:ext cx="7772400" cy="4488873"/>
            <a:chOff x="910763" y="933450"/>
            <a:chExt cx="7772400" cy="4488873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910763" y="933450"/>
              <a:ext cx="7772400" cy="448887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0" dirty="0">
                <a:solidFill>
                  <a:srgbClr val="FF0000"/>
                </a:solidFill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762222" y="1855876"/>
              <a:ext cx="6069482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600" dirty="0">
                  <a:solidFill>
                    <a:srgbClr val="FF0000"/>
                  </a:solidFill>
                </a:rPr>
                <a:t>GameOver</a:t>
              </a:r>
              <a:endParaRPr lang="ko-KR" altLang="en-US" sz="9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5" name="모서리가 둥근 직사각형 4"/>
          <p:cNvSpPr/>
          <p:nvPr/>
        </p:nvSpPr>
        <p:spPr>
          <a:xfrm>
            <a:off x="1409960" y="4015453"/>
            <a:ext cx="2044931" cy="665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재시작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687388" y="4015453"/>
            <a:ext cx="2044931" cy="665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시작화면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964816" y="4015453"/>
            <a:ext cx="2044931" cy="665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랭킹보기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87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910763" y="933450"/>
            <a:ext cx="7772400" cy="4488873"/>
            <a:chOff x="910763" y="933450"/>
            <a:chExt cx="7772400" cy="4488873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910763" y="933450"/>
              <a:ext cx="7772400" cy="448887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0" dirty="0">
                <a:solidFill>
                  <a:srgbClr val="FF0000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3294789" y="1855876"/>
              <a:ext cx="3004349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600" dirty="0" smtClean="0">
                  <a:solidFill>
                    <a:srgbClr val="FF0000"/>
                  </a:solidFill>
                </a:rPr>
                <a:t>C</a:t>
              </a:r>
              <a:r>
                <a:rPr lang="en-US" altLang="ko-KR" sz="9600" dirty="0" smtClean="0">
                  <a:solidFill>
                    <a:srgbClr val="FFC000"/>
                  </a:solidFill>
                </a:rPr>
                <a:t>l</a:t>
              </a:r>
              <a:r>
                <a:rPr lang="en-US" altLang="ko-KR" sz="9600" dirty="0" smtClean="0">
                  <a:solidFill>
                    <a:srgbClr val="00B050"/>
                  </a:solidFill>
                </a:rPr>
                <a:t>e</a:t>
              </a:r>
              <a:r>
                <a:rPr lang="en-US" altLang="ko-KR" sz="9600" dirty="0" smtClean="0">
                  <a:solidFill>
                    <a:srgbClr val="00B0F0"/>
                  </a:solidFill>
                </a:rPr>
                <a:t>a</a:t>
              </a:r>
              <a:r>
                <a:rPr lang="en-US" altLang="ko-KR" sz="9600" dirty="0" smtClean="0">
                  <a:solidFill>
                    <a:srgbClr val="7030A0"/>
                  </a:solidFill>
                </a:rPr>
                <a:t>r</a:t>
              </a:r>
              <a:endParaRPr lang="ko-KR" altLang="en-US" sz="9600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018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256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62</Words>
  <Application>Microsoft Office PowerPoint</Application>
  <PresentationFormat>와이드스크린</PresentationFormat>
  <Paragraphs>42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 ChangMin</dc:creator>
  <cp:lastModifiedBy>Jeon ChangMin</cp:lastModifiedBy>
  <cp:revision>22</cp:revision>
  <dcterms:created xsi:type="dcterms:W3CDTF">2018-09-27T22:35:12Z</dcterms:created>
  <dcterms:modified xsi:type="dcterms:W3CDTF">2018-09-28T00:58:38Z</dcterms:modified>
</cp:coreProperties>
</file>