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6578001" y="232756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476083" y="2671319"/>
            <a:ext cx="0" cy="122123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75856" y="4330581"/>
            <a:ext cx="21933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/>
          <p:cNvSpPr/>
          <p:nvPr/>
        </p:nvSpPr>
        <p:spPr>
          <a:xfrm>
            <a:off x="4603062" y="4334179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/>
          <p:cNvSpPr/>
          <p:nvPr/>
        </p:nvSpPr>
        <p:spPr>
          <a:xfrm rot="10800000">
            <a:off x="6632907" y="3979910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/>
          <p:cNvSpPr/>
          <p:nvPr/>
        </p:nvSpPr>
        <p:spPr>
          <a:xfrm rot="10800000">
            <a:off x="7702140" y="3892554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25336" y="1932742"/>
            <a:ext cx="2193398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869552" y="2701942"/>
            <a:ext cx="0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47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33</cp:revision>
  <dcterms:created xsi:type="dcterms:W3CDTF">2018-09-27T22:35:12Z</dcterms:created>
  <dcterms:modified xsi:type="dcterms:W3CDTF">2018-09-30T08:23:19Z</dcterms:modified>
</cp:coreProperties>
</file>