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6" r:id="rId7"/>
    <p:sldId id="267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D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9A65F-D152-468D-9567-D5957D3F5103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76240-3F40-4D8D-8E73-CFC552BA1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7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08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97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64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53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4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12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1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9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23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6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5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D5D5-D1C6-465B-B735-E2307C7708EA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52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445" y="133002"/>
            <a:ext cx="11520000" cy="648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5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56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31767" y="918556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게임시작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2013" y="4264429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랭킹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49134" y="2177934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도움말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2" y="91439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소리끄기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2013" y="2975957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소리켜기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47011" y="1064029"/>
            <a:ext cx="7772400" cy="4488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도움말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570717" y="5310750"/>
            <a:ext cx="484302" cy="484302"/>
            <a:chOff x="1570717" y="5310750"/>
            <a:chExt cx="484302" cy="484302"/>
          </a:xfrm>
        </p:grpSpPr>
        <p:sp>
          <p:nvSpPr>
            <p:cNvPr id="17" name="타원 16"/>
            <p:cNvSpPr/>
            <p:nvPr/>
          </p:nvSpPr>
          <p:spPr>
            <a:xfrm>
              <a:off x="1570717" y="5310750"/>
              <a:ext cx="484302" cy="4843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2700000">
              <a:off x="1786071" y="5383832"/>
              <a:ext cx="57150" cy="3381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8100000">
              <a:off x="1786072" y="5383832"/>
              <a:ext cx="57150" cy="3381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705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853738" y="847898"/>
            <a:ext cx="7772400" cy="4488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33157" y="4222865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스토리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059979" y="4222865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Infinity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16779" y="1379913"/>
            <a:ext cx="2161309" cy="2310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스토리모드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35040" y="1379913"/>
            <a:ext cx="2161309" cy="2310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무한모드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21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445" y="133002"/>
            <a:ext cx="11520000" cy="648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6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정육면체 2"/>
          <p:cNvSpPr/>
          <p:nvPr/>
        </p:nvSpPr>
        <p:spPr>
          <a:xfrm>
            <a:off x="951289" y="1152525"/>
            <a:ext cx="142875" cy="1714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19125" y="647700"/>
            <a:ext cx="1352550" cy="184936"/>
            <a:chOff x="1485900" y="1190625"/>
            <a:chExt cx="3619500" cy="285750"/>
          </a:xfrm>
        </p:grpSpPr>
        <p:sp>
          <p:nvSpPr>
            <p:cNvPr id="2" name="직사각형 1"/>
            <p:cNvSpPr/>
            <p:nvPr/>
          </p:nvSpPr>
          <p:spPr>
            <a:xfrm>
              <a:off x="1485900" y="1276350"/>
              <a:ext cx="3619500" cy="57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액자 3"/>
            <p:cNvSpPr/>
            <p:nvPr/>
          </p:nvSpPr>
          <p:spPr>
            <a:xfrm>
              <a:off x="2771775" y="1190625"/>
              <a:ext cx="1047750" cy="28575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995492" y="1915356"/>
            <a:ext cx="2081709" cy="646869"/>
            <a:chOff x="5316556" y="5107966"/>
            <a:chExt cx="5372100" cy="1152525"/>
          </a:xfrm>
        </p:grpSpPr>
        <p:sp>
          <p:nvSpPr>
            <p:cNvPr id="7" name="정육면체 6"/>
            <p:cNvSpPr/>
            <p:nvPr/>
          </p:nvSpPr>
          <p:spPr>
            <a:xfrm>
              <a:off x="5316556" y="5107966"/>
              <a:ext cx="5372100" cy="1152525"/>
            </a:xfrm>
            <a:prstGeom prst="cube">
              <a:avLst>
                <a:gd name="adj" fmla="val 613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3496" y="5107966"/>
              <a:ext cx="1215333" cy="3693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solidFill>
                    <a:schemeClr val="bg1"/>
                  </a:solidFill>
                </a:rPr>
                <a:t>Space Bar</a:t>
              </a:r>
              <a:endParaRPr lang="ko-KR" altLang="en-US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995493" y="2910055"/>
            <a:ext cx="2081708" cy="549220"/>
            <a:chOff x="5528740" y="4127205"/>
            <a:chExt cx="5372100" cy="991058"/>
          </a:xfrm>
        </p:grpSpPr>
        <p:sp>
          <p:nvSpPr>
            <p:cNvPr id="10" name="정육면체 9"/>
            <p:cNvSpPr/>
            <p:nvPr/>
          </p:nvSpPr>
          <p:spPr>
            <a:xfrm>
              <a:off x="5528740" y="4247205"/>
              <a:ext cx="5372100" cy="871058"/>
            </a:xfrm>
            <a:prstGeom prst="cube">
              <a:avLst>
                <a:gd name="adj" fmla="val 613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84141" y="4127205"/>
              <a:ext cx="1215333" cy="36933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solidFill>
                    <a:schemeClr val="bg1"/>
                  </a:solidFill>
                </a:rPr>
                <a:t>Space Bar</a:t>
              </a:r>
              <a:endParaRPr lang="ko-KR" alt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타원 11"/>
          <p:cNvSpPr/>
          <p:nvPr/>
        </p:nvSpPr>
        <p:spPr>
          <a:xfrm>
            <a:off x="711953" y="301239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664453" y="3098118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616953" y="3126248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569453" y="318998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94164" y="4679268"/>
            <a:ext cx="9124950" cy="381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009000" y="121971"/>
            <a:ext cx="1577972" cy="147135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19" name="타원 18"/>
          <p:cNvSpPr/>
          <p:nvPr/>
        </p:nvSpPr>
        <p:spPr>
          <a:xfrm>
            <a:off x="7545382" y="1667944"/>
            <a:ext cx="1577972" cy="14713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20" name="타원 19"/>
          <p:cNvSpPr/>
          <p:nvPr/>
        </p:nvSpPr>
        <p:spPr>
          <a:xfrm>
            <a:off x="8376698" y="4370338"/>
            <a:ext cx="1577972" cy="147135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21" name="폭발 2 20"/>
          <p:cNvSpPr/>
          <p:nvPr/>
        </p:nvSpPr>
        <p:spPr>
          <a:xfrm>
            <a:off x="146551" y="3841654"/>
            <a:ext cx="2793077" cy="3093635"/>
          </a:xfrm>
          <a:prstGeom prst="irregularSeal2">
            <a:avLst/>
          </a:prstGeom>
          <a:solidFill>
            <a:srgbClr val="56D1F8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-399685" y="655588"/>
            <a:ext cx="6162461" cy="6162461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2233594" y="456966"/>
            <a:ext cx="958121" cy="1212832"/>
            <a:chOff x="6281907" y="3090487"/>
            <a:chExt cx="958121" cy="1212832"/>
          </a:xfrm>
        </p:grpSpPr>
        <p:sp>
          <p:nvSpPr>
            <p:cNvPr id="24" name="직사각형 23"/>
            <p:cNvSpPr/>
            <p:nvPr/>
          </p:nvSpPr>
          <p:spPr>
            <a:xfrm rot="20840044">
              <a:off x="6281907" y="3379989"/>
              <a:ext cx="4972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chemeClr val="accent3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2385248">
              <a:off x="6742777" y="3371015"/>
              <a:ext cx="497251" cy="923330"/>
            </a:xfrm>
            <a:prstGeom prst="rect">
              <a:avLst/>
            </a:prstGeom>
            <a:noFill/>
            <a:scene3d>
              <a:camera prst="orthographicFront">
                <a:rot lat="1200000" lon="1200000" rev="0"/>
              </a:camera>
              <a:lightRig rig="threePt" dir="t"/>
            </a:scene3d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rgbClr val="FFFF00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20297045">
              <a:off x="6476573" y="3090487"/>
              <a:ext cx="4972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rgbClr val="FF0000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6979" y1="68148" x2="26979" y2="68148"/>
                        <a14:foregroundMark x1="23646" y1="53519" x2="23646" y2="53519"/>
                        <a14:foregroundMark x1="33229" y1="41111" x2="33229" y2="41111"/>
                        <a14:foregroundMark x1="48125" y1="38519" x2="48125" y2="38519"/>
                        <a14:foregroundMark x1="62813" y1="41296" x2="62813" y2="41296"/>
                        <a14:foregroundMark x1="70313" y1="52593" x2="70313" y2="52593"/>
                        <a14:foregroundMark x1="64479" y1="69444" x2="64479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69443" y="804079"/>
            <a:ext cx="3696471" cy="2079265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11216630" y="1316842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cos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11333162" y="2364245"/>
            <a:ext cx="764422" cy="712772"/>
            <a:chOff x="9042803" y="4156364"/>
            <a:chExt cx="764422" cy="712772"/>
          </a:xfrm>
        </p:grpSpPr>
        <p:sp>
          <p:nvSpPr>
            <p:cNvPr id="37" name="타원 36"/>
            <p:cNvSpPr/>
            <p:nvPr/>
          </p:nvSpPr>
          <p:spPr>
            <a:xfrm>
              <a:off x="9042803" y="4156364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042803" y="4309561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cosec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1359100" y="3403337"/>
            <a:ext cx="774337" cy="712772"/>
            <a:chOff x="9068741" y="5195456"/>
            <a:chExt cx="774337" cy="712772"/>
          </a:xfrm>
        </p:grpSpPr>
        <p:sp>
          <p:nvSpPr>
            <p:cNvPr id="40" name="타원 39"/>
            <p:cNvSpPr/>
            <p:nvPr/>
          </p:nvSpPr>
          <p:spPr>
            <a:xfrm>
              <a:off x="9068741" y="5195456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078125" y="5347702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cotan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8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838354" y="-5241302"/>
            <a:ext cx="3062453" cy="25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354471" y="2701907"/>
            <a:ext cx="1577972" cy="1471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깨봉</a:t>
            </a:r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>
          <a:xfrm flipH="1">
            <a:off x="4095737" y="2298137"/>
            <a:ext cx="2152267" cy="1769384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/>
          <p:cNvSpPr/>
          <p:nvPr/>
        </p:nvSpPr>
        <p:spPr>
          <a:xfrm>
            <a:off x="3552675" y="3490749"/>
            <a:ext cx="1143114" cy="1143114"/>
          </a:xfrm>
          <a:prstGeom prst="arc">
            <a:avLst>
              <a:gd name="adj1" fmla="val 1918777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 rot="10800000">
            <a:off x="5543944" y="1677523"/>
            <a:ext cx="1362136" cy="1362136"/>
          </a:xfrm>
          <a:prstGeom prst="arc">
            <a:avLst>
              <a:gd name="adj1" fmla="val 16200000"/>
              <a:gd name="adj2" fmla="val 19275865"/>
            </a:avLst>
          </a:prstGeom>
          <a:ln w="38100">
            <a:solidFill>
              <a:srgbClr val="56D1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9821030" y="432057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sin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11343615" y="432057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sec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0585659" y="432057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tan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9414255" y="2684041"/>
            <a:ext cx="1577972" cy="14713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43" name="타원 42"/>
          <p:cNvSpPr/>
          <p:nvPr/>
        </p:nvSpPr>
        <p:spPr>
          <a:xfrm>
            <a:off x="3552675" y="1157480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빗변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707500" y="4330988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밑변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678730" y="2460778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높이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8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838354" y="-5241302"/>
            <a:ext cx="3062453" cy="25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84160" y="2718454"/>
            <a:ext cx="2568221" cy="1612127"/>
            <a:chOff x="4384160" y="2718454"/>
            <a:chExt cx="2568221" cy="1612127"/>
          </a:xfrm>
        </p:grpSpPr>
        <p:sp>
          <p:nvSpPr>
            <p:cNvPr id="11" name="직각 삼각형 10"/>
            <p:cNvSpPr/>
            <p:nvPr/>
          </p:nvSpPr>
          <p:spPr>
            <a:xfrm flipH="1">
              <a:off x="4758983" y="2718454"/>
              <a:ext cx="2193398" cy="1221235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원호 11"/>
            <p:cNvSpPr/>
            <p:nvPr/>
          </p:nvSpPr>
          <p:spPr>
            <a:xfrm>
              <a:off x="4384160" y="3541600"/>
              <a:ext cx="788982" cy="788981"/>
            </a:xfrm>
            <a:prstGeom prst="arc">
              <a:avLst>
                <a:gd name="adj1" fmla="val 19890689"/>
                <a:gd name="adj2" fmla="val 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원호 14"/>
          <p:cNvSpPr/>
          <p:nvPr/>
        </p:nvSpPr>
        <p:spPr>
          <a:xfrm rot="10800000">
            <a:off x="6578001" y="2327563"/>
            <a:ext cx="748759" cy="748759"/>
          </a:xfrm>
          <a:prstGeom prst="arc">
            <a:avLst>
              <a:gd name="adj1" fmla="val 16391892"/>
              <a:gd name="adj2" fmla="val 19578702"/>
            </a:avLst>
          </a:prstGeom>
          <a:ln w="38100">
            <a:solidFill>
              <a:srgbClr val="56D1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742021" y="101902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sin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4518866" y="5470089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sec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411214" y="3225529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tan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991292" y="101902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cos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9263292" y="3536168"/>
            <a:ext cx="764422" cy="712772"/>
            <a:chOff x="9042803" y="4156364"/>
            <a:chExt cx="764422" cy="712772"/>
          </a:xfrm>
        </p:grpSpPr>
        <p:sp>
          <p:nvSpPr>
            <p:cNvPr id="17" name="타원 16"/>
            <p:cNvSpPr/>
            <p:nvPr/>
          </p:nvSpPr>
          <p:spPr>
            <a:xfrm>
              <a:off x="9042803" y="4156364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042803" y="4309561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cosec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676562" y="5606210"/>
            <a:ext cx="774337" cy="712772"/>
            <a:chOff x="9068741" y="5195456"/>
            <a:chExt cx="774337" cy="712772"/>
          </a:xfrm>
        </p:grpSpPr>
        <p:sp>
          <p:nvSpPr>
            <p:cNvPr id="20" name="타원 19"/>
            <p:cNvSpPr/>
            <p:nvPr/>
          </p:nvSpPr>
          <p:spPr>
            <a:xfrm>
              <a:off x="9068741" y="5195456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078125" y="5347702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cotan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943744" y="3246708"/>
            <a:ext cx="672782" cy="627323"/>
            <a:chOff x="5943744" y="3246708"/>
            <a:chExt cx="672782" cy="627323"/>
          </a:xfrm>
        </p:grpSpPr>
        <p:sp>
          <p:nvSpPr>
            <p:cNvPr id="10" name="타원 9"/>
            <p:cNvSpPr/>
            <p:nvPr/>
          </p:nvSpPr>
          <p:spPr>
            <a:xfrm>
              <a:off x="5943744" y="3246708"/>
              <a:ext cx="672782" cy="6273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60767" y="337570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bg1"/>
                  </a:solidFill>
                </a:rPr>
                <a:t>깨봉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909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10763" y="933450"/>
            <a:ext cx="7772400" cy="4488873"/>
            <a:chOff x="910763" y="933450"/>
            <a:chExt cx="7772400" cy="448887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910763" y="933450"/>
              <a:ext cx="7772400" cy="448887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0" dirty="0">
                <a:solidFill>
                  <a:srgbClr val="FF0000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62222" y="1855876"/>
              <a:ext cx="606948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600" dirty="0">
                  <a:solidFill>
                    <a:srgbClr val="FF0000"/>
                  </a:solidFill>
                </a:rPr>
                <a:t>GameOver</a:t>
              </a:r>
              <a:endParaRPr lang="ko-KR" altLang="en-US" sz="9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1409960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재시작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687388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시작화면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64816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랭킹보기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8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10763" y="933450"/>
            <a:ext cx="7772400" cy="4488873"/>
            <a:chOff x="910763" y="933450"/>
            <a:chExt cx="7772400" cy="4488873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910763" y="933450"/>
              <a:ext cx="7772400" cy="44888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0" dirty="0">
                <a:solidFill>
                  <a:srgbClr val="FF0000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294789" y="1855876"/>
              <a:ext cx="3004349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600" dirty="0" smtClean="0">
                  <a:solidFill>
                    <a:srgbClr val="FF0000"/>
                  </a:solidFill>
                </a:rPr>
                <a:t>C</a:t>
              </a:r>
              <a:r>
                <a:rPr lang="en-US" altLang="ko-KR" sz="9600" dirty="0" smtClean="0">
                  <a:solidFill>
                    <a:srgbClr val="FFC000"/>
                  </a:solidFill>
                </a:rPr>
                <a:t>l</a:t>
              </a:r>
              <a:r>
                <a:rPr lang="en-US" altLang="ko-KR" sz="9600" dirty="0" smtClean="0">
                  <a:solidFill>
                    <a:srgbClr val="00B050"/>
                  </a:solidFill>
                </a:rPr>
                <a:t>e</a:t>
              </a:r>
              <a:r>
                <a:rPr lang="en-US" altLang="ko-KR" sz="9600" dirty="0" smtClean="0">
                  <a:solidFill>
                    <a:srgbClr val="00B0F0"/>
                  </a:solidFill>
                </a:rPr>
                <a:t>a</a:t>
              </a:r>
              <a:r>
                <a:rPr lang="en-US" altLang="ko-KR" sz="9600" dirty="0" smtClean="0">
                  <a:solidFill>
                    <a:srgbClr val="7030A0"/>
                  </a:solidFill>
                </a:rPr>
                <a:t>r</a:t>
              </a:r>
              <a:endParaRPr lang="ko-KR" altLang="en-US" sz="96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018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47</Words>
  <Application>Microsoft Office PowerPoint</Application>
  <PresentationFormat>와이드스크린</PresentationFormat>
  <Paragraphs>45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 ChangMin</dc:creator>
  <cp:lastModifiedBy>Jeon ChangMin</cp:lastModifiedBy>
  <cp:revision>29</cp:revision>
  <dcterms:created xsi:type="dcterms:W3CDTF">2018-09-27T22:35:12Z</dcterms:created>
  <dcterms:modified xsi:type="dcterms:W3CDTF">2018-09-29T04:10:49Z</dcterms:modified>
</cp:coreProperties>
</file>