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fe957717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fe957717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fe957717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fe957717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fe957717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fe957717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fe957717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fe957717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fe957717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fe957717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fe957717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fe957717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fe957717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fe957717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400"/>
              <a:t>Los 7 principios de las pruebas de software.</a:t>
            </a:r>
            <a:endParaRPr sz="3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 rot="-1197">
            <a:off x="5964213" y="3964908"/>
            <a:ext cx="25845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Álvaro Martín Bazán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L</a:t>
            </a:r>
            <a:r>
              <a:rPr lang="es"/>
              <a:t>as pruebas demuestran la presencia de defectos y no su ausencia (no demuestran que no los hay) .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225" y="1741538"/>
            <a:ext cx="4684525" cy="25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Las pruebas </a:t>
            </a:r>
            <a:r>
              <a:rPr lang="es"/>
              <a:t>exhaustivas</a:t>
            </a:r>
            <a:r>
              <a:rPr lang="es"/>
              <a:t> no existen (o son imposibles).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2070200"/>
            <a:ext cx="7038900" cy="24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lphaUcPeriod"/>
            </a:pPr>
            <a:r>
              <a:rPr lang="es" sz="1600"/>
              <a:t>Utilizar el </a:t>
            </a:r>
            <a:r>
              <a:rPr lang="es" sz="1600"/>
              <a:t>análisis</a:t>
            </a:r>
            <a:r>
              <a:rPr lang="es" sz="1600"/>
              <a:t> de riesgos.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es" sz="1600"/>
              <a:t>Técnicas de pruebas.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es" sz="1600"/>
              <a:t>Establecer prioridades, para enfocar los esfuerzos a las pruebas.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1297500" y="1982500"/>
            <a:ext cx="631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Serían pruebas demasiado costosas, por eso es mejor: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Las pruebas tempranas ahorran tiempo y dinero.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1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Las pruebas consisten en encontrar defectos preferiblemente en las primeras etapas del desarrollo del software, ya que de encontrarlos en la etapa de </a:t>
            </a:r>
            <a:r>
              <a:rPr lang="es" sz="1600"/>
              <a:t>postproducción</a:t>
            </a:r>
            <a:r>
              <a:rPr lang="es" sz="1600"/>
              <a:t> </a:t>
            </a:r>
            <a:r>
              <a:rPr lang="es" sz="1600"/>
              <a:t>costaría</a:t>
            </a:r>
            <a:r>
              <a:rPr lang="es" sz="1600"/>
              <a:t> </a:t>
            </a:r>
            <a:r>
              <a:rPr lang="es" sz="1600" u="sng"/>
              <a:t>30 veces más.</a:t>
            </a:r>
            <a:endParaRPr sz="1600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863" y="2674125"/>
            <a:ext cx="2282282" cy="184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Agrupación de defectos.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922850"/>
            <a:ext cx="70389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s"/>
              <a:t>Por que los </a:t>
            </a:r>
            <a:r>
              <a:rPr lang="es"/>
              <a:t>módulos</a:t>
            </a:r>
            <a:r>
              <a:rPr lang="es"/>
              <a:t> son muy complejos.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s"/>
              <a:t>Por Haber tenido más cambios.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s"/>
              <a:t>O otras causas.</a:t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1129350" y="1307850"/>
            <a:ext cx="6885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mayoría de los defectos encontrados en la pruebas previas al lanzamiento, se encuentran en un número reducido de módulos, puede deberse a: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1129350" y="3311300"/>
            <a:ext cx="357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También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se le llama como principio de pareto o regla de 80% / 20%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350" y="2381525"/>
            <a:ext cx="306705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 Tener cuidado con la paradoja del pesticida.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Si se </a:t>
            </a:r>
            <a:r>
              <a:rPr lang="es" sz="1400"/>
              <a:t>efectúan</a:t>
            </a:r>
            <a:r>
              <a:rPr lang="es" sz="1400"/>
              <a:t> las mismas pruebas eventualmente ya no </a:t>
            </a:r>
            <a:r>
              <a:rPr lang="es" sz="1400"/>
              <a:t>encontrarán</a:t>
            </a:r>
            <a:r>
              <a:rPr lang="es" sz="1400"/>
              <a:t>  más defectos.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Quiere decir que las mismas pruebas no </a:t>
            </a:r>
            <a:r>
              <a:rPr lang="es" sz="1400"/>
              <a:t>tendrán</a:t>
            </a:r>
            <a:r>
              <a:rPr lang="es" sz="1400"/>
              <a:t> efecto para encontrar los defectos al igual que pasa cuando usamos un mismo </a:t>
            </a:r>
            <a:r>
              <a:rPr i="1" lang="es" sz="1400" u="sng"/>
              <a:t>pesticida</a:t>
            </a:r>
            <a:r>
              <a:rPr i="1" lang="es" sz="1400"/>
              <a:t> </a:t>
            </a:r>
            <a:r>
              <a:rPr lang="es" sz="1400"/>
              <a:t>para eliminar plagas durante mucho tiempo.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/>
              <a:t>Por lo que hay que actualizar las </a:t>
            </a:r>
            <a:r>
              <a:rPr b="1" lang="es" sz="1500"/>
              <a:t>pruebas</a:t>
            </a:r>
            <a:r>
              <a:rPr b="1" lang="es" sz="1500"/>
              <a:t> existentes, los datos de las pruebas y </a:t>
            </a:r>
            <a:r>
              <a:rPr b="1" lang="es" sz="1500"/>
              <a:t>también</a:t>
            </a:r>
            <a:r>
              <a:rPr b="1" lang="es" sz="1500"/>
              <a:t> escribir nuevas pruebas.</a:t>
            </a:r>
            <a:endParaRPr b="1"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Las pruebas dependen del contexto.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No probamos de la misma forma todos los tipos de software.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Mientras posibilidades hay de </a:t>
            </a:r>
            <a:r>
              <a:rPr lang="es" sz="1500"/>
              <a:t>pérdidas</a:t>
            </a:r>
            <a:r>
              <a:rPr lang="es" sz="1500"/>
              <a:t> de vidas humanas o </a:t>
            </a:r>
            <a:r>
              <a:rPr lang="es" sz="1500"/>
              <a:t>pérdidas</a:t>
            </a:r>
            <a:r>
              <a:rPr lang="es" sz="1500"/>
              <a:t> </a:t>
            </a:r>
            <a:r>
              <a:rPr lang="es" sz="1500"/>
              <a:t>económicas</a:t>
            </a:r>
            <a:r>
              <a:rPr lang="es" sz="1500"/>
              <a:t> </a:t>
            </a:r>
            <a:r>
              <a:rPr lang="es" sz="1500"/>
              <a:t>más</a:t>
            </a:r>
            <a:r>
              <a:rPr lang="es" sz="1500"/>
              <a:t> debemos invertir en nuestras pruebas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713" y="2484300"/>
            <a:ext cx="29622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7. Falacia de ausencia de errores.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35975"/>
            <a:ext cx="2923800" cy="26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Aun  probando </a:t>
            </a:r>
            <a:r>
              <a:rPr lang="es"/>
              <a:t>todos</a:t>
            </a:r>
            <a:r>
              <a:rPr lang="es"/>
              <a:t> los requisitos del sistema a fondo y corrigiendo todos los defectos encontrados </a:t>
            </a:r>
            <a:r>
              <a:rPr lang="es"/>
              <a:t>podríamos</a:t>
            </a:r>
            <a:r>
              <a:rPr lang="es"/>
              <a:t> producir un sistema que es dificil de usar, que nunple con las espectativas de los usuarios y que </a:t>
            </a:r>
            <a:r>
              <a:rPr lang="es"/>
              <a:t>además</a:t>
            </a:r>
            <a:r>
              <a:rPr lang="es"/>
              <a:t> es inferior a la competencia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925" y="1997188"/>
            <a:ext cx="4083751" cy="176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/>
        </p:nvSpPr>
        <p:spPr>
          <a:xfrm>
            <a:off x="1297500" y="1206050"/>
            <a:ext cx="70389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 la creencia errónea de esperar encontrando y solucionando un gran número de de defectos podemos asegurar el éxito del sistema.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