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252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7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70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2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01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90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57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59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30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45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9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65DD4-0BE1-4799-ADE5-681F61801F7C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0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6122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513598" y="1621833"/>
            <a:ext cx="4300774" cy="3600000"/>
          </a:xfrm>
          <a:prstGeom prst="rec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 w="635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643182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농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038077" y="2643248"/>
            <a:ext cx="4152438" cy="3626923"/>
            <a:chOff x="7038077" y="2643248"/>
            <a:chExt cx="4152438" cy="3626923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7038077" y="2643248"/>
              <a:ext cx="4152438" cy="362692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80000"/>
              </a:schemeClr>
            </a:solidFill>
            <a:ln w="635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7243398" y="2800872"/>
              <a:ext cx="3712767" cy="67879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7243396" y="4543040"/>
              <a:ext cx="3712767" cy="67879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7243397" y="3671956"/>
              <a:ext cx="3712767" cy="67879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7257912" y="5414124"/>
              <a:ext cx="3712767" cy="67879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235184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성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21036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신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13038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아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008334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집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00336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광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186188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미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43182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사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35184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택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821036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413038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008334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600336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186188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블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43182" y="3927929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음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235184" y="3927929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과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821036" y="3927929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413038" y="3927929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신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43182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미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35184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체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821036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무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413038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예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08334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검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600336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문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186188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마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005040" y="3927929"/>
            <a:ext cx="540000" cy="54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자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97042" y="3928747"/>
            <a:ext cx="540000" cy="54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바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182894" y="3927929"/>
            <a:ext cx="540000" cy="5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17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6122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513598" y="1621833"/>
            <a:ext cx="4300774" cy="3600000"/>
          </a:xfrm>
          <a:prstGeom prst="rec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 w="635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643182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농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966332" y="3293081"/>
            <a:ext cx="3075741" cy="1928752"/>
            <a:chOff x="7038077" y="2643249"/>
            <a:chExt cx="4152438" cy="192875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7038077" y="2643249"/>
              <a:ext cx="4152438" cy="192875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80000"/>
              </a:schemeClr>
            </a:solidFill>
            <a:ln w="635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7243398" y="2800872"/>
              <a:ext cx="3712767" cy="67879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7243397" y="3671956"/>
              <a:ext cx="3712767" cy="67879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235184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성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21036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신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13038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아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008334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집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00336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광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186188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미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43182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사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35184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택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821036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413038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008334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600336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186188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블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43182" y="3927929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음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235184" y="3927929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과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821036" y="3927929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413038" y="3927929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신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43182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미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35184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체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821036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무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413038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예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08334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검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600336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문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186188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마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005040" y="3927929"/>
            <a:ext cx="540000" cy="5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6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8"/>
            <a:ext cx="12190086" cy="6859078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391734" y="2233209"/>
            <a:ext cx="4770000" cy="2390503"/>
          </a:xfrm>
          <a:prstGeom prst="roundRect">
            <a:avLst>
              <a:gd name="adj" fmla="val 13769"/>
            </a:avLst>
          </a:prstGeom>
          <a:solidFill>
            <a:schemeClr val="bg1"/>
          </a:solidFill>
          <a:ln w="76200">
            <a:solidFill>
              <a:srgbClr val="F09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Animation</a:t>
            </a:r>
            <a:endParaRPr lang="ko-KR" altLang="en-US" sz="60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91734" y="4979861"/>
            <a:ext cx="4770000" cy="1282393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 w="76200">
            <a:solidFill>
              <a:srgbClr val="F09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869382" y="2531366"/>
            <a:ext cx="3643459" cy="2345433"/>
          </a:xfrm>
          <a:prstGeom prst="rect">
            <a:avLst/>
          </a:prstGeom>
          <a:solidFill>
            <a:srgbClr val="C55A11">
              <a:alpha val="70000"/>
            </a:srgbClr>
          </a:solidFill>
          <a:ln w="76200">
            <a:solidFill>
              <a:srgbClr val="F09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424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53</Words>
  <Application>Microsoft Office PowerPoint</Application>
  <PresentationFormat>와이드스크린</PresentationFormat>
  <Paragraphs>53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Algerian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19</cp:revision>
  <dcterms:created xsi:type="dcterms:W3CDTF">2017-03-13T12:34:07Z</dcterms:created>
  <dcterms:modified xsi:type="dcterms:W3CDTF">2017-03-29T17:04:58Z</dcterms:modified>
</cp:coreProperties>
</file>