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BE6E1-CBFE-4D75-A5D9-91F6B131BAA3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F397-103B-4A6B-A7C6-6E18A03A1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4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FEBA-1443-444E-9049-49E05385B20A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9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62C2-7F97-4687-BF1D-12F476B6808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CA48-77A4-4CAC-9A82-254432CDD5AB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8A36-97FB-414B-A9E3-C04C49525799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D64E-C2A3-41CD-928B-772DB2EF815D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D634-D3E2-4AC5-BB0B-ADDF2C3C8AE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3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497-46BF-4A15-A06C-5A4C903ADD0D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B026-5B5C-4407-A631-4861A6B29EDE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E79F-763E-46A1-A0E4-B03A594183F9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D0DC-F944-4121-AE2B-A6AC932CFF17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0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5B8-9783-4CE4-BB46-BD02B01AAF1D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0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7B1C-8E4A-407E-B83F-2C2F9304F21E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E833-DA21-410B-97BB-1AB410559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6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아악아아악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오지</a:t>
            </a:r>
            <a:endParaRPr lang="en-US" altLang="ko-KR" dirty="0" smtClean="0"/>
          </a:p>
          <a:p>
            <a:r>
              <a:rPr lang="ko-KR" altLang="en-US" dirty="0"/>
              <a:t>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목차</a:t>
            </a: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Arial" pitchFamily="34" charset="0"/>
              <a:buAutoNum type="arabicPeriod"/>
            </a:pP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게임 개요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-------------------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2" action="ppaction://hlinksldjump"/>
              </a:rPr>
              <a:t>3P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캐릭터 설정 및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특징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3" action="ppaction://hlinksldjump"/>
              </a:rPr>
              <a:t>4P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게임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시스템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-----------------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  <a:hlinkClick r:id="rId4" action="ppaction://hlinksldjump"/>
              </a:rPr>
              <a:t>5P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플랫폼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3.2 UI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플레이방</a:t>
            </a:r>
            <a:r>
              <a:rPr lang="ko-KR" altLang="en-US" sz="1400" dirty="0">
                <a:latin typeface="굴림체" pitchFamily="49" charset="-127"/>
                <a:ea typeface="굴림체" pitchFamily="49" charset="-127"/>
              </a:rPr>
              <a:t>식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3.3.2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아르바이트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수입금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성공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실패 확률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3.3.3 </a:t>
            </a: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엔딩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아이템 및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장비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본 게임의 주요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시스템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ko-KR" altLang="en-US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유료화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모델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게임 개요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카라마츠의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플레이어는 카라마츠를 위해 아르바이트를 시키고 여러 학원을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8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년 동안 보내게 되는데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...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캐릭터 설정 및 특징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시작 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)~20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상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끝나는 나이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외적 설정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후드 티를 입고 있다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내적 설정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카라마츠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※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인선이에게 참고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게임 시스템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1400" b="1" dirty="0" smtClean="0">
                <a:latin typeface="굴림체" pitchFamily="49" charset="-127"/>
                <a:ea typeface="굴림체" pitchFamily="49" charset="-127"/>
              </a:rPr>
              <a:t>플랫폼</a:t>
            </a: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PC</a:t>
            </a:r>
          </a:p>
          <a:p>
            <a:pPr marL="0" indent="0">
              <a:buNone/>
            </a:pP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3.2 UI</a:t>
            </a:r>
          </a:p>
          <a:p>
            <a:pPr marL="0" indent="0">
              <a:buNone/>
            </a:pPr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굴림체" pitchFamily="49" charset="-127"/>
                <a:ea typeface="굴림체" pitchFamily="49" charset="-127"/>
              </a:rPr>
              <a:t>3.3 </a:t>
            </a:r>
            <a:r>
              <a:rPr lang="ko-KR" altLang="en-US" sz="1400" b="1" dirty="0" smtClean="0">
                <a:latin typeface="굴림체" pitchFamily="49" charset="-127"/>
                <a:ea typeface="굴림체" pitchFamily="49" charset="-127"/>
              </a:rPr>
              <a:t>플레이방식</a:t>
            </a:r>
            <a:endParaRPr lang="en-US" altLang="ko-KR" sz="1400" b="1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   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3.3.1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능력치 종류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3.3.2 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아르바이트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수입금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성공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실패 확률</a:t>
            </a: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	3.3.3 </a:t>
            </a: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엔딩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종류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조건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아이템 및 장비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본 게임의 주요 시스템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카라마치의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유료화 모델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r>
              <a:rPr lang="ko-KR" altLang="en-US" sz="1400" dirty="0" err="1" smtClean="0">
                <a:latin typeface="굴림체" pitchFamily="49" charset="-127"/>
                <a:ea typeface="굴림체" pitchFamily="49" charset="-127"/>
              </a:rPr>
              <a:t>카라마치의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한마디로 이따이해진 사신이치마츠가 카라마츠를 죽여버렸다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그걸 본 여신쵸로마츠는 그런 카라마츠를 불쌍히 여겨 인간아기로 되살려 플레이어에게 맡긴다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여신쵸로마츠는 카라마츠가 참된 인간으로 자라게 하기 위해 플레이어 집의 집사가 되기로 한다</a:t>
            </a:r>
            <a:r>
              <a:rPr lang="en-US" altLang="ko-KR" sz="1400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sz="1400" dirty="0">
              <a:latin typeface="굴림체" pitchFamily="49" charset="-127"/>
              <a:ea typeface="굴림체" pitchFamily="49" charset="-127"/>
            </a:endParaRPr>
          </a:p>
          <a:p>
            <a:pPr marL="457200" indent="-457200">
              <a:buAutoNum type="arabicPeriod"/>
            </a:pPr>
            <a:endParaRPr lang="en-US" altLang="ko-KR" sz="1400" dirty="0" smtClean="0">
              <a:latin typeface="굴림체" pitchFamily="49" charset="-127"/>
              <a:ea typeface="굴림체" pitchFamily="49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E833-DA21-410B-97BB-1AB410559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187</Words>
  <Application>Microsoft Office PowerPoint</Application>
  <PresentationFormat>화면 슬라이드 쇼(4:3)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아악아아악!!!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snoopybox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아악아아악!!!</dc:title>
  <dc:creator>AirBorne</dc:creator>
  <cp:lastModifiedBy>AirBorne</cp:lastModifiedBy>
  <cp:revision>11</cp:revision>
  <dcterms:created xsi:type="dcterms:W3CDTF">2017-02-12T08:49:50Z</dcterms:created>
  <dcterms:modified xsi:type="dcterms:W3CDTF">2017-02-12T12:07:49Z</dcterms:modified>
</cp:coreProperties>
</file>