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252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6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0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7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0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5DD4-0BE1-4799-ADE5-681F61801F7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0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12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13598" y="1621833"/>
            <a:ext cx="4300774" cy="3600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 w="635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43182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38077" y="2643248"/>
            <a:ext cx="4152438" cy="3626923"/>
            <a:chOff x="7038077" y="2643248"/>
            <a:chExt cx="4152438" cy="36269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038077" y="2643248"/>
              <a:ext cx="4152438" cy="36269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243398" y="2800872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243396" y="4543040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43397" y="3671956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257912" y="5414124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23518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0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1303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0833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003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8618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182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518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210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41303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0833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6003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8618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3182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5184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21036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413038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182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3518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210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1303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0833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003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8618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05040" y="3927929"/>
            <a:ext cx="540000" cy="5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자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97042" y="3928747"/>
            <a:ext cx="540000" cy="5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바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82894" y="3927929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7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12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13598" y="1621833"/>
            <a:ext cx="4300774" cy="3600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 w="635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43182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966332" y="3293081"/>
            <a:ext cx="3075741" cy="1928752"/>
            <a:chOff x="7038077" y="2643249"/>
            <a:chExt cx="4152438" cy="1928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038077" y="2643249"/>
              <a:ext cx="4152438" cy="192875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243398" y="2800872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43397" y="3671956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23518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0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1303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0833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003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8618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182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518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210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41303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0833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6003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8618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3182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5184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21036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413038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182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3518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210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1303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0833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003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8618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05040" y="3927929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52</Words>
  <Application>Microsoft Office PowerPoint</Application>
  <PresentationFormat>와이드스크린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13</cp:revision>
  <dcterms:created xsi:type="dcterms:W3CDTF">2017-03-13T12:34:07Z</dcterms:created>
  <dcterms:modified xsi:type="dcterms:W3CDTF">2017-03-23T14:08:36Z</dcterms:modified>
</cp:coreProperties>
</file>