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3" r:id="rId9"/>
    <p:sldId id="261" r:id="rId10"/>
    <p:sldId id="269" r:id="rId11"/>
    <p:sldId id="262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3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7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30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0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6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56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1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1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7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3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0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9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4B8C7C-6E31-426F-8F34-C8F8AB4959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08493" y="5244352"/>
            <a:ext cx="7386918" cy="1380565"/>
          </a:xfrm>
        </p:spPr>
        <p:txBody>
          <a:bodyPr>
            <a:noAutofit/>
          </a:bodyPr>
          <a:lstStyle/>
          <a:p>
            <a:pPr algn="l"/>
            <a:r>
              <a:rPr lang="ko-KR" altLang="en-US" sz="2900" dirty="0" smtClean="0">
                <a:latin typeface="Imprint MT Shadow" panose="04020605060303030202" pitchFamily="82" charset="0"/>
              </a:rPr>
              <a:t>팀원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:</a:t>
            </a:r>
            <a:r>
              <a:rPr lang="ko-KR" altLang="en-US" sz="2900" dirty="0" err="1" smtClean="0">
                <a:latin typeface="Imprint MT Shadow" panose="04020605060303030202" pitchFamily="82" charset="0"/>
              </a:rPr>
              <a:t>오경준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(RYAN),</a:t>
            </a:r>
            <a:r>
              <a:rPr lang="ko-KR" altLang="en-US" sz="2900" dirty="0" smtClean="0">
                <a:latin typeface="Imprint MT Shadow" panose="04020605060303030202" pitchFamily="82" charset="0"/>
              </a:rPr>
              <a:t>이윤성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(WDP),</a:t>
            </a:r>
            <a:r>
              <a:rPr lang="ko-KR" altLang="en-US" sz="2900" dirty="0" smtClean="0">
                <a:latin typeface="Imprint MT Shadow" panose="04020605060303030202" pitchFamily="82" charset="0"/>
              </a:rPr>
              <a:t>김태윤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(</a:t>
            </a:r>
            <a:r>
              <a:rPr lang="ko-KR" altLang="en-US" sz="2900" dirty="0" err="1" smtClean="0">
                <a:latin typeface="Imprint MT Shadow" panose="04020605060303030202" pitchFamily="82" charset="0"/>
              </a:rPr>
              <a:t>가나다라마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),</a:t>
            </a:r>
            <a:r>
              <a:rPr lang="ko-KR" altLang="en-US" sz="2900" dirty="0" smtClean="0">
                <a:latin typeface="Imprint MT Shadow" panose="04020605060303030202" pitchFamily="82" charset="0"/>
              </a:rPr>
              <a:t>김희찬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(MAZEBOY),</a:t>
            </a:r>
            <a:r>
              <a:rPr lang="ko-KR" altLang="en-US" sz="2900" dirty="0" smtClean="0">
                <a:latin typeface="Imprint MT Shadow" panose="04020605060303030202" pitchFamily="82" charset="0"/>
              </a:rPr>
              <a:t>한승주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(MADA),</a:t>
            </a:r>
            <a:r>
              <a:rPr lang="ko-KR" altLang="en-US" sz="2900" dirty="0" err="1" smtClean="0">
                <a:latin typeface="Imprint MT Shadow" panose="04020605060303030202" pitchFamily="82" charset="0"/>
              </a:rPr>
              <a:t>최제모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(JM),</a:t>
            </a:r>
            <a:r>
              <a:rPr lang="ko-KR" altLang="en-US" sz="2900" dirty="0" err="1" smtClean="0">
                <a:latin typeface="Imprint MT Shadow" panose="04020605060303030202" pitchFamily="82" charset="0"/>
              </a:rPr>
              <a:t>이규원멘토</a:t>
            </a:r>
            <a:r>
              <a:rPr lang="en-US" altLang="ko-KR" sz="2900" dirty="0" smtClean="0">
                <a:latin typeface="Imprint MT Shadow" panose="04020605060303030202" pitchFamily="82" charset="0"/>
              </a:rPr>
              <a:t>(EQ</a:t>
            </a:r>
            <a:r>
              <a:rPr lang="en-US" altLang="ko-KR" sz="2800" dirty="0" smtClean="0">
                <a:latin typeface="Imprint MT Shadow" panose="04020605060303030202" pitchFamily="82" charset="0"/>
              </a:rPr>
              <a:t>)</a:t>
            </a:r>
            <a:endParaRPr lang="ko-KR" altLang="en-US" sz="2800" dirty="0">
              <a:latin typeface="Imprint MT Shadow" panose="04020605060303030202" pitchFamily="82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2704" y="1201270"/>
            <a:ext cx="5844989" cy="24115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5000" dirty="0" smtClean="0">
                <a:latin typeface="Imprint MT Shadow" panose="04020605060303030202" pitchFamily="82" charset="0"/>
              </a:rPr>
              <a:t>1</a:t>
            </a:r>
            <a:r>
              <a:rPr lang="ko-KR" altLang="en-US" sz="12500" dirty="0" smtClean="0">
                <a:latin typeface="Imprint MT Shadow" panose="04020605060303030202" pitchFamily="82" charset="0"/>
              </a:rPr>
              <a:t>조</a:t>
            </a:r>
            <a:r>
              <a:rPr lang="en-US" altLang="ko-KR" sz="12500" dirty="0" smtClean="0">
                <a:latin typeface="Imprint MT Shadow" panose="04020605060303030202" pitchFamily="82" charset="0"/>
              </a:rPr>
              <a:t>ZS</a:t>
            </a:r>
            <a:endParaRPr lang="ko-KR" altLang="en-US" sz="125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800" dirty="0" smtClean="0"/>
              <a:t>플레이 영상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823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</a:t>
            </a:r>
            <a:r>
              <a:rPr lang="ko-KR" altLang="en-US" dirty="0" err="1" smtClean="0"/>
              <a:t>규원쌤의</a:t>
            </a:r>
            <a:r>
              <a:rPr lang="ko-KR" altLang="en-US" dirty="0" smtClean="0"/>
              <a:t> 노동부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아니 각자의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0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49237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7000" dirty="0" smtClean="0"/>
              <a:t>Q&amp;A </a:t>
            </a:r>
            <a:r>
              <a:rPr lang="ko-KR" altLang="en-US" sz="7000" dirty="0" smtClean="0"/>
              <a:t>질의 응답 시간</a:t>
            </a:r>
            <a:endParaRPr lang="ko-KR" altLang="en-US" sz="7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96321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8000" dirty="0" smtClean="0"/>
              <a:t>무엇이든 물어보세요</a:t>
            </a:r>
            <a:r>
              <a:rPr lang="en-US" altLang="ko-KR" sz="8000" dirty="0" smtClean="0"/>
              <a:t>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236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끄으으으으으으으으으으으으으읕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3193" y="2666999"/>
            <a:ext cx="1190478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000" dirty="0" smtClean="0"/>
              <a:t>발표를 들어주셔서 감사합니다</a:t>
            </a:r>
            <a:r>
              <a:rPr lang="en-US" altLang="ko-KR" sz="6000" dirty="0" smtClean="0"/>
              <a:t>!!!!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099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294" y="-1219199"/>
            <a:ext cx="15544800" cy="80772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79" y="1434352"/>
            <a:ext cx="8305800" cy="3235568"/>
          </a:xfrm>
        </p:spPr>
      </p:pic>
    </p:spTree>
    <p:extLst>
      <p:ext uri="{BB962C8B-B14F-4D97-AF65-F5344CB8AC3E}">
        <p14:creationId xmlns:p14="http://schemas.microsoft.com/office/powerpoint/2010/main" val="2243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959" y="-1219200"/>
            <a:ext cx="15544800" cy="8077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69" y="5012180"/>
            <a:ext cx="3124200" cy="1769808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2" y="820615"/>
            <a:ext cx="8305800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게임 소개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577789"/>
            <a:ext cx="1001871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게임명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장사의 길</a:t>
            </a:r>
            <a:r>
              <a:rPr lang="en-US" altLang="ko-KR" dirty="0" smtClean="0"/>
              <a:t>(ROAD OF BUSINESS)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>:</a:t>
            </a:r>
            <a:r>
              <a:rPr lang="ko-KR" altLang="en-US" dirty="0" smtClean="0"/>
              <a:t>사업 시뮬레이션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플랫폼</a:t>
            </a:r>
            <a:r>
              <a:rPr lang="en-US" altLang="ko-KR" dirty="0" smtClean="0"/>
              <a:t>:PC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667435"/>
          </a:xfrm>
        </p:spPr>
        <p:txBody>
          <a:bodyPr/>
          <a:lstStyle/>
          <a:p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1" y="1289366"/>
            <a:ext cx="10534774" cy="481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dirty="0" smtClean="0"/>
              <a:t>우리의 주제는 세상을 바꾸는 게임</a:t>
            </a:r>
            <a:r>
              <a:rPr lang="en-US" altLang="ko-KR" sz="3500" dirty="0" smtClean="0"/>
              <a:t>! </a:t>
            </a:r>
            <a:r>
              <a:rPr lang="ko-KR" altLang="en-US" sz="3500" dirty="0" smtClean="0"/>
              <a:t>그렇기 땜에 현재 우리 사회를 본 뜬 게임을 만들고 싶었고 사람들에게 사업이 어떤 것인지를 알려주고 싶었기 때문에 이런 게임을 만들게 되었습니다</a:t>
            </a:r>
            <a:r>
              <a:rPr lang="en-US" altLang="ko-KR" sz="3500" dirty="0" smtClean="0"/>
              <a:t>!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9196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캐릭터 소개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9362" y="1925515"/>
            <a:ext cx="3068515" cy="3865685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670538"/>
          </a:xfrm>
        </p:spPr>
        <p:txBody>
          <a:bodyPr/>
          <a:lstStyle/>
          <a:p>
            <a:r>
              <a:rPr lang="ko-KR" altLang="en-US" dirty="0" smtClean="0"/>
              <a:t>캐릭터 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2" y="1286606"/>
            <a:ext cx="10209458" cy="465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dirty="0" smtClean="0"/>
              <a:t>매우 평범한 백수였던 주인공이 우연치 않게 산 로또에  당첨이 되어 회사를 만들어 경영해가는 우여곡절 스토리</a:t>
            </a:r>
            <a:r>
              <a:rPr lang="en-US" altLang="ko-KR" sz="3000" dirty="0" smtClean="0"/>
              <a:t>! </a:t>
            </a:r>
            <a:r>
              <a:rPr lang="ko-KR" altLang="en-US" sz="3000" dirty="0" smtClean="0"/>
              <a:t>주인공은 과연 로또 덕에 차린 회사로 인생역전</a:t>
            </a:r>
            <a:r>
              <a:rPr lang="en-US" altLang="ko-KR" sz="3000" dirty="0" smtClean="0"/>
              <a:t>? </a:t>
            </a:r>
            <a:r>
              <a:rPr lang="ko-KR" altLang="en-US" sz="3000" dirty="0" smtClean="0"/>
              <a:t>혹은 </a:t>
            </a:r>
            <a:r>
              <a:rPr lang="ko-KR" altLang="en-US" sz="3000" dirty="0" err="1" smtClean="0"/>
              <a:t>인생전역</a:t>
            </a:r>
            <a:r>
              <a:rPr lang="en-US" altLang="ko-KR" sz="3000" dirty="0" smtClean="0"/>
              <a:t>?</a:t>
            </a:r>
            <a:r>
              <a:rPr lang="ko-KR" altLang="en-US" sz="3000" dirty="0" smtClean="0"/>
              <a:t>                                                         여러분의 손에 주인공이 인생이 달려있습니다</a:t>
            </a:r>
            <a:r>
              <a:rPr lang="en-US" altLang="ko-KR" sz="3000" dirty="0" smtClean="0"/>
              <a:t>!!</a:t>
            </a:r>
            <a:endParaRPr lang="ko-KR" altLang="en-US" sz="3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484312" y="1286606"/>
            <a:ext cx="10209458" cy="4656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3000" dirty="0" smtClean="0"/>
              <a:t>매우 평범한 백수였던 주인공이 우연치 않게 산 로또에  당첨이 되어 회사를 만들어 경영해가는 우여곡절 스토리</a:t>
            </a:r>
            <a:r>
              <a:rPr lang="en-US" altLang="ko-KR" sz="3000" dirty="0" smtClean="0"/>
              <a:t>! </a:t>
            </a:r>
            <a:r>
              <a:rPr lang="ko-KR" altLang="en-US" sz="3000" dirty="0" smtClean="0"/>
              <a:t>주인공은 과연 로또 덕에 차린 회사로                                                                    여러분의 손에 주인공이 인생이 달려있습니다</a:t>
            </a:r>
            <a:r>
              <a:rPr lang="en-US" altLang="ko-KR" sz="3000" dirty="0" smtClean="0"/>
              <a:t>!!</a:t>
            </a:r>
            <a:endParaRPr lang="ko-KR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3667" y="3559291"/>
            <a:ext cx="1879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인생역전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9089875" y="355929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err="1" smtClean="0"/>
              <a:t>인생전역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949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1" y="1"/>
            <a:ext cx="10018713" cy="1477108"/>
          </a:xfrm>
        </p:spPr>
        <p:txBody>
          <a:bodyPr/>
          <a:lstStyle/>
          <a:p>
            <a:r>
              <a:rPr lang="ko-KR" altLang="en-US" dirty="0" smtClean="0"/>
              <a:t>플레이 방법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06769"/>
            <a:ext cx="10018713" cy="438443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9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게임과 다른 우리의 플레이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934308"/>
            <a:ext cx="10018713" cy="4018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타 게임들과는 다르게 성장하기에는 오랜 시간이 필요하고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전략을 짜서 다른 경쟁사들보다 더 성장하고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회사만이 아닌 직접 직원들을 신경도 쓰는       리얼리티 시뮬레이션 입니다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점점 </a:t>
            </a:r>
            <a:r>
              <a:rPr lang="ko-KR" altLang="en-US" sz="3200" dirty="0" err="1" smtClean="0"/>
              <a:t>하다보면</a:t>
            </a:r>
            <a:r>
              <a:rPr lang="ko-KR" altLang="en-US" sz="3200" dirty="0" smtClean="0"/>
              <a:t> 돈을 위해 하는 게임이 아닌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애정으로 하는 게임이 되어 내 회사에 더 </a:t>
            </a:r>
            <a:r>
              <a:rPr lang="ko-KR" altLang="en-US" sz="3200" dirty="0" err="1" smtClean="0"/>
              <a:t>신경쓰고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직원들을 아끼는 멋있는 사장님이 되시길 바랍니다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9651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164</TotalTime>
  <Words>231</Words>
  <Application>Microsoft Office PowerPoint</Application>
  <PresentationFormat>와이드스크린</PresentationFormat>
  <Paragraphs>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HY엽서L</vt:lpstr>
      <vt:lpstr>Arial</vt:lpstr>
      <vt:lpstr>Corbel</vt:lpstr>
      <vt:lpstr>Imprint MT Shadow</vt:lpstr>
      <vt:lpstr>시차</vt:lpstr>
      <vt:lpstr>팀원:오경준(RYAN),이윤성(WDP),김태윤(가나다라마),김희찬(MAZEBOY),한승주(MADA),최제모(JM),이규원멘토(EQ)</vt:lpstr>
      <vt:lpstr>PowerPoint 프레젠테이션</vt:lpstr>
      <vt:lpstr>PowerPoint 프레젠테이션</vt:lpstr>
      <vt:lpstr>게임 소개</vt:lpstr>
      <vt:lpstr>기획 의도</vt:lpstr>
      <vt:lpstr>캐릭터 소개!</vt:lpstr>
      <vt:lpstr>캐릭터 스토리</vt:lpstr>
      <vt:lpstr>플레이 방법!</vt:lpstr>
      <vt:lpstr>기존 게임과 다른 우리의 플레이 요소</vt:lpstr>
      <vt:lpstr>플레이 영상</vt:lpstr>
      <vt:lpstr>우리 규원쌤의 노동부…아니 각자의 느낀점</vt:lpstr>
      <vt:lpstr>PowerPoint 프레젠테이션</vt:lpstr>
      <vt:lpstr>Q&amp;A 질의 응답 시간</vt:lpstr>
      <vt:lpstr>끄으으으으으으으으으으으으으읕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팀원:오경준(RYAN),이윤성(WDP),김태윤(가나다라마),김희찬(MAZEBOY),한승주(MADA)</dc:title>
  <dc:creator>user</dc:creator>
  <cp:lastModifiedBy>user</cp:lastModifiedBy>
  <cp:revision>12</cp:revision>
  <dcterms:created xsi:type="dcterms:W3CDTF">2019-08-17T05:02:33Z</dcterms:created>
  <dcterms:modified xsi:type="dcterms:W3CDTF">2019-08-17T07:46:50Z</dcterms:modified>
</cp:coreProperties>
</file>