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79927-CEFE-4409-ADDF-69F24329A10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6E58674-586A-4D7C-8437-208EDB323A94}">
      <dgm:prSet custT="1"/>
      <dgm:spPr/>
      <dgm:t>
        <a:bodyPr/>
        <a:lstStyle/>
        <a:p>
          <a:r>
            <a:rPr lang="en-US" sz="1200" b="0" i="0" baseline="0" dirty="0">
              <a:latin typeface="Aptos Display" panose="020B0004020202020204" pitchFamily="34" charset="0"/>
            </a:rPr>
            <a:t>The Tour Management System addresses the growing demand for personalized travel experiences, moving beyond traditional pre-packaged tours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F9EC8970-626E-4712-938C-0B804F0B7180}" type="parTrans" cxnId="{03A488EB-BC6C-4C23-B566-FE1AC47DC594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66EB9624-8215-40F2-B1E1-71ECF128C95F}" type="sibTrans" cxnId="{03A488EB-BC6C-4C23-B566-FE1AC47DC594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E1F86C9D-C8CB-401A-BD46-AC5A8B675543}">
      <dgm:prSet custT="1"/>
      <dgm:spPr/>
      <dgm:t>
        <a:bodyPr/>
        <a:lstStyle/>
        <a:p>
          <a:r>
            <a:rPr lang="en-US" sz="1200" b="0" i="0" baseline="0" dirty="0">
              <a:latin typeface="Aptos Display" panose="020B0004020202020204" pitchFamily="34" charset="0"/>
            </a:rPr>
            <a:t>It simplifies browsing, booking, and payment tracking, enhancing customer satisfaction and loyalty through a user-friendly interface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AFA9264B-259F-40D3-ACC5-8E09C4B8FF1E}" type="parTrans" cxnId="{6788582B-6B74-4418-A180-A05376ECAAC3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D6145DD4-0DBA-445A-96BF-31B95EB2FD17}" type="sibTrans" cxnId="{6788582B-6B74-4418-A180-A05376ECAAC3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B0E8B24A-08A8-43F2-AA49-2A9946FDA866}">
      <dgm:prSet custT="1"/>
      <dgm:spPr/>
      <dgm:t>
        <a:bodyPr/>
        <a:lstStyle/>
        <a:p>
          <a:r>
            <a:rPr lang="en-US" sz="1200" b="0" i="0" baseline="0">
              <a:latin typeface="Aptos Display" panose="020B0004020202020204" pitchFamily="34" charset="0"/>
            </a:rPr>
            <a:t>A robust database ensures efficient storage and real-time management of customer details, tour packages, bookings, vendor services, and payment records</a:t>
          </a:r>
          <a:endParaRPr lang="en-US" sz="1200">
            <a:latin typeface="Aptos Display" panose="020B0004020202020204" pitchFamily="34" charset="0"/>
          </a:endParaRPr>
        </a:p>
      </dgm:t>
    </dgm:pt>
    <dgm:pt modelId="{45921E79-8441-4B7E-B3C2-A2147B51FEAE}" type="parTrans" cxnId="{B2E6184A-5D42-42F3-B4DF-B42C3C31346A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F6815D4C-68F3-4C4D-A911-3D7258A28A24}" type="sibTrans" cxnId="{B2E6184A-5D42-42F3-B4DF-B42C3C31346A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56F015FD-7311-4CDD-903A-8A5F0C50B45D}">
      <dgm:prSet custT="1"/>
      <dgm:spPr/>
      <dgm:t>
        <a:bodyPr/>
        <a:lstStyle/>
        <a:p>
          <a:r>
            <a:rPr lang="en-US" sz="1200" b="0" i="0" baseline="0" dirty="0">
              <a:latin typeface="Aptos Display" panose="020B0004020202020204" pitchFamily="34" charset="0"/>
            </a:rPr>
            <a:t>Customers can create tailored itineraries by selecting services like accommodations, transportation, meals, and activities from various vendors</a:t>
          </a:r>
          <a:endParaRPr lang="en-US" sz="1200" dirty="0">
            <a:latin typeface="Aptos Display" panose="020B0004020202020204" pitchFamily="34" charset="0"/>
          </a:endParaRPr>
        </a:p>
      </dgm:t>
    </dgm:pt>
    <dgm:pt modelId="{FC837C7C-4779-431E-8344-79325E546BCE}" type="parTrans" cxnId="{5F12ED7C-C40D-4EED-A71F-3F23BE7688D5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7FADE1C4-7408-43DF-A71A-07F81685C558}" type="sibTrans" cxnId="{5F12ED7C-C40D-4EED-A71F-3F23BE7688D5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670C5A1E-A122-4FEA-9B2E-CF8EA619501F}">
      <dgm:prSet custT="1"/>
      <dgm:spPr/>
      <dgm:t>
        <a:bodyPr/>
        <a:lstStyle/>
        <a:p>
          <a:r>
            <a:rPr lang="en-US" sz="1200" b="0" i="0" baseline="0">
              <a:latin typeface="Aptos Display" panose="020B0004020202020204" pitchFamily="34" charset="0"/>
            </a:rPr>
            <a:t>The system focuses on booking management, service integration, and payment tracking while excluding complex analytics and vendor management</a:t>
          </a:r>
          <a:endParaRPr lang="en-US" sz="1200">
            <a:latin typeface="Aptos Display" panose="020B0004020202020204" pitchFamily="34" charset="0"/>
          </a:endParaRPr>
        </a:p>
      </dgm:t>
    </dgm:pt>
    <dgm:pt modelId="{068F68DF-9DF4-43A2-B096-725F90998273}" type="parTrans" cxnId="{BCB68C3E-FBEE-43D2-83C7-AC32A65D236A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D27B2395-A7B4-46F8-AA9A-DD9E24A6D6DE}" type="sibTrans" cxnId="{BCB68C3E-FBEE-43D2-83C7-AC32A65D236A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46F7EC15-2005-4F61-9CBE-C93425E0291E}">
      <dgm:prSet custT="1"/>
      <dgm:spPr/>
      <dgm:t>
        <a:bodyPr/>
        <a:lstStyle/>
        <a:p>
          <a:r>
            <a:rPr lang="en-US" sz="1200" b="0" i="0" baseline="0">
              <a:latin typeface="Aptos Display" panose="020B0004020202020204" pitchFamily="34" charset="0"/>
            </a:rPr>
            <a:t>It provides flexibility to create, modify, and manage tour packages and bookings, ensuring a seamless and enjoyable user experience</a:t>
          </a:r>
          <a:endParaRPr lang="en-US" sz="1200">
            <a:latin typeface="Aptos Display" panose="020B0004020202020204" pitchFamily="34" charset="0"/>
          </a:endParaRPr>
        </a:p>
      </dgm:t>
    </dgm:pt>
    <dgm:pt modelId="{7BCF659B-9426-4BF2-AAE6-0B98B876BAE4}" type="parTrans" cxnId="{A899C5D3-1E30-4626-A62F-DF1D569BC6DA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B5D8F3F1-E234-4DE2-827A-4AF3ECC4CC14}" type="sibTrans" cxnId="{A899C5D3-1E30-4626-A62F-DF1D569BC6DA}">
      <dgm:prSet/>
      <dgm:spPr/>
      <dgm:t>
        <a:bodyPr/>
        <a:lstStyle/>
        <a:p>
          <a:endParaRPr lang="en-US" sz="1200">
            <a:latin typeface="Aptos Display" panose="020B0004020202020204" pitchFamily="34" charset="0"/>
          </a:endParaRPr>
        </a:p>
      </dgm:t>
    </dgm:pt>
    <dgm:pt modelId="{1BF41C46-D4C5-4B6C-8E53-8D07F982F55F}" type="pres">
      <dgm:prSet presAssocID="{E9079927-CEFE-4409-ADDF-69F24329A108}" presName="root" presStyleCnt="0">
        <dgm:presLayoutVars>
          <dgm:dir/>
          <dgm:resizeHandles val="exact"/>
        </dgm:presLayoutVars>
      </dgm:prSet>
      <dgm:spPr/>
    </dgm:pt>
    <dgm:pt modelId="{DA80FAE3-5003-4C7A-B774-E2E6EFCBE19B}" type="pres">
      <dgm:prSet presAssocID="{E9079927-CEFE-4409-ADDF-69F24329A108}" presName="container" presStyleCnt="0">
        <dgm:presLayoutVars>
          <dgm:dir/>
          <dgm:resizeHandles val="exact"/>
        </dgm:presLayoutVars>
      </dgm:prSet>
      <dgm:spPr/>
    </dgm:pt>
    <dgm:pt modelId="{42133DC7-921F-44B6-8180-835FC47E97EA}" type="pres">
      <dgm:prSet presAssocID="{06E58674-586A-4D7C-8437-208EDB323A94}" presName="compNode" presStyleCnt="0"/>
      <dgm:spPr/>
    </dgm:pt>
    <dgm:pt modelId="{B3970C1A-7D3C-4789-979C-75C05C32492C}" type="pres">
      <dgm:prSet presAssocID="{06E58674-586A-4D7C-8437-208EDB323A94}" presName="iconBgRect" presStyleLbl="bgShp" presStyleIdx="0" presStyleCnt="6"/>
      <dgm:spPr/>
    </dgm:pt>
    <dgm:pt modelId="{AFFDF281-CA47-47A9-85FB-5640065CEB0A}" type="pres">
      <dgm:prSet presAssocID="{06E58674-586A-4D7C-8437-208EDB323A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BA5AC2B-D0B6-446C-B982-32D9D00B28AF}" type="pres">
      <dgm:prSet presAssocID="{06E58674-586A-4D7C-8437-208EDB323A94}" presName="spaceRect" presStyleCnt="0"/>
      <dgm:spPr/>
    </dgm:pt>
    <dgm:pt modelId="{0D59906C-7163-49D5-9EB6-AA1D75EBCC9E}" type="pres">
      <dgm:prSet presAssocID="{06E58674-586A-4D7C-8437-208EDB323A94}" presName="textRect" presStyleLbl="revTx" presStyleIdx="0" presStyleCnt="6">
        <dgm:presLayoutVars>
          <dgm:chMax val="1"/>
          <dgm:chPref val="1"/>
        </dgm:presLayoutVars>
      </dgm:prSet>
      <dgm:spPr/>
    </dgm:pt>
    <dgm:pt modelId="{63751841-3F0D-4380-BA8D-277D2C3A680B}" type="pres">
      <dgm:prSet presAssocID="{66EB9624-8215-40F2-B1E1-71ECF128C95F}" presName="sibTrans" presStyleLbl="sibTrans2D1" presStyleIdx="0" presStyleCnt="0"/>
      <dgm:spPr/>
    </dgm:pt>
    <dgm:pt modelId="{9C1CDB80-EECC-487B-884D-39130405E7E0}" type="pres">
      <dgm:prSet presAssocID="{E1F86C9D-C8CB-401A-BD46-AC5A8B675543}" presName="compNode" presStyleCnt="0"/>
      <dgm:spPr/>
    </dgm:pt>
    <dgm:pt modelId="{F614E32C-9139-4233-8607-645F9DCC3270}" type="pres">
      <dgm:prSet presAssocID="{E1F86C9D-C8CB-401A-BD46-AC5A8B675543}" presName="iconBgRect" presStyleLbl="bgShp" presStyleIdx="1" presStyleCnt="6"/>
      <dgm:spPr/>
    </dgm:pt>
    <dgm:pt modelId="{B35AECA6-9C7C-4031-81A6-9662F6FEFE52}" type="pres">
      <dgm:prSet presAssocID="{E1F86C9D-C8CB-401A-BD46-AC5A8B67554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618DF7E-7CFE-4604-B83A-277A60D5959E}" type="pres">
      <dgm:prSet presAssocID="{E1F86C9D-C8CB-401A-BD46-AC5A8B675543}" presName="spaceRect" presStyleCnt="0"/>
      <dgm:spPr/>
    </dgm:pt>
    <dgm:pt modelId="{C2617A0B-777D-4CCD-98B3-D921CA3469FE}" type="pres">
      <dgm:prSet presAssocID="{E1F86C9D-C8CB-401A-BD46-AC5A8B675543}" presName="textRect" presStyleLbl="revTx" presStyleIdx="1" presStyleCnt="6">
        <dgm:presLayoutVars>
          <dgm:chMax val="1"/>
          <dgm:chPref val="1"/>
        </dgm:presLayoutVars>
      </dgm:prSet>
      <dgm:spPr/>
    </dgm:pt>
    <dgm:pt modelId="{A38E6C45-7A66-475C-B972-F0CDF0A3B284}" type="pres">
      <dgm:prSet presAssocID="{D6145DD4-0DBA-445A-96BF-31B95EB2FD17}" presName="sibTrans" presStyleLbl="sibTrans2D1" presStyleIdx="0" presStyleCnt="0"/>
      <dgm:spPr/>
    </dgm:pt>
    <dgm:pt modelId="{CE5BBA51-472B-41D3-A150-DB8B3648A697}" type="pres">
      <dgm:prSet presAssocID="{B0E8B24A-08A8-43F2-AA49-2A9946FDA866}" presName="compNode" presStyleCnt="0"/>
      <dgm:spPr/>
    </dgm:pt>
    <dgm:pt modelId="{7B13CC9E-0642-4F84-9CAF-ADEC17DB2DC7}" type="pres">
      <dgm:prSet presAssocID="{B0E8B24A-08A8-43F2-AA49-2A9946FDA866}" presName="iconBgRect" presStyleLbl="bgShp" presStyleIdx="2" presStyleCnt="6"/>
      <dgm:spPr/>
    </dgm:pt>
    <dgm:pt modelId="{EB886682-E34A-468A-9EDF-3860A90C1D21}" type="pres">
      <dgm:prSet presAssocID="{B0E8B24A-08A8-43F2-AA49-2A9946FDA8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B9319A-7061-4A6C-A834-6C835742E913}" type="pres">
      <dgm:prSet presAssocID="{B0E8B24A-08A8-43F2-AA49-2A9946FDA866}" presName="spaceRect" presStyleCnt="0"/>
      <dgm:spPr/>
    </dgm:pt>
    <dgm:pt modelId="{AD2D90BE-F31D-4F72-846B-491F192A29A0}" type="pres">
      <dgm:prSet presAssocID="{B0E8B24A-08A8-43F2-AA49-2A9946FDA866}" presName="textRect" presStyleLbl="revTx" presStyleIdx="2" presStyleCnt="6">
        <dgm:presLayoutVars>
          <dgm:chMax val="1"/>
          <dgm:chPref val="1"/>
        </dgm:presLayoutVars>
      </dgm:prSet>
      <dgm:spPr/>
    </dgm:pt>
    <dgm:pt modelId="{53823FAF-C5B4-4C8D-93F1-7E82F12AC4AB}" type="pres">
      <dgm:prSet presAssocID="{F6815D4C-68F3-4C4D-A911-3D7258A28A24}" presName="sibTrans" presStyleLbl="sibTrans2D1" presStyleIdx="0" presStyleCnt="0"/>
      <dgm:spPr/>
    </dgm:pt>
    <dgm:pt modelId="{609F7BED-7CE2-4B93-A3E4-DA55170E31CE}" type="pres">
      <dgm:prSet presAssocID="{56F015FD-7311-4CDD-903A-8A5F0C50B45D}" presName="compNode" presStyleCnt="0"/>
      <dgm:spPr/>
    </dgm:pt>
    <dgm:pt modelId="{F58980A5-FE30-4E4C-B918-4EB9557C8719}" type="pres">
      <dgm:prSet presAssocID="{56F015FD-7311-4CDD-903A-8A5F0C50B45D}" presName="iconBgRect" presStyleLbl="bgShp" presStyleIdx="3" presStyleCnt="6"/>
      <dgm:spPr/>
    </dgm:pt>
    <dgm:pt modelId="{C2794921-3B85-4087-9BD3-9113F89ED75C}" type="pres">
      <dgm:prSet presAssocID="{56F015FD-7311-4CDD-903A-8A5F0C50B45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F7BBA1D3-3CB8-471A-AF6C-9CCD998FF7A6}" type="pres">
      <dgm:prSet presAssocID="{56F015FD-7311-4CDD-903A-8A5F0C50B45D}" presName="spaceRect" presStyleCnt="0"/>
      <dgm:spPr/>
    </dgm:pt>
    <dgm:pt modelId="{0B11F5C4-E6F8-4B4A-9B3F-13ACF04B2D5C}" type="pres">
      <dgm:prSet presAssocID="{56F015FD-7311-4CDD-903A-8A5F0C50B45D}" presName="textRect" presStyleLbl="revTx" presStyleIdx="3" presStyleCnt="6">
        <dgm:presLayoutVars>
          <dgm:chMax val="1"/>
          <dgm:chPref val="1"/>
        </dgm:presLayoutVars>
      </dgm:prSet>
      <dgm:spPr/>
    </dgm:pt>
    <dgm:pt modelId="{99AC6514-09B8-40A7-AE44-0A4FAB207C38}" type="pres">
      <dgm:prSet presAssocID="{7FADE1C4-7408-43DF-A71A-07F81685C558}" presName="sibTrans" presStyleLbl="sibTrans2D1" presStyleIdx="0" presStyleCnt="0"/>
      <dgm:spPr/>
    </dgm:pt>
    <dgm:pt modelId="{B888A495-3A54-47DC-ACCA-3CB892DDE57E}" type="pres">
      <dgm:prSet presAssocID="{670C5A1E-A122-4FEA-9B2E-CF8EA619501F}" presName="compNode" presStyleCnt="0"/>
      <dgm:spPr/>
    </dgm:pt>
    <dgm:pt modelId="{594760AB-31E1-4903-AD5C-5539AB2BDE63}" type="pres">
      <dgm:prSet presAssocID="{670C5A1E-A122-4FEA-9B2E-CF8EA619501F}" presName="iconBgRect" presStyleLbl="bgShp" presStyleIdx="4" presStyleCnt="6"/>
      <dgm:spPr/>
    </dgm:pt>
    <dgm:pt modelId="{1947B777-40B1-4AFE-80C5-9FD5D486AA06}" type="pres">
      <dgm:prSet presAssocID="{670C5A1E-A122-4FEA-9B2E-CF8EA61950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210A03F9-CAAA-42A8-9C11-656ACCC296D2}" type="pres">
      <dgm:prSet presAssocID="{670C5A1E-A122-4FEA-9B2E-CF8EA619501F}" presName="spaceRect" presStyleCnt="0"/>
      <dgm:spPr/>
    </dgm:pt>
    <dgm:pt modelId="{9CAC6599-E24C-42C1-8A30-0A0571D6CCF1}" type="pres">
      <dgm:prSet presAssocID="{670C5A1E-A122-4FEA-9B2E-CF8EA619501F}" presName="textRect" presStyleLbl="revTx" presStyleIdx="4" presStyleCnt="6">
        <dgm:presLayoutVars>
          <dgm:chMax val="1"/>
          <dgm:chPref val="1"/>
        </dgm:presLayoutVars>
      </dgm:prSet>
      <dgm:spPr/>
    </dgm:pt>
    <dgm:pt modelId="{EB0097BD-0C42-47E2-A73C-6C6E127ECFAE}" type="pres">
      <dgm:prSet presAssocID="{D27B2395-A7B4-46F8-AA9A-DD9E24A6D6DE}" presName="sibTrans" presStyleLbl="sibTrans2D1" presStyleIdx="0" presStyleCnt="0"/>
      <dgm:spPr/>
    </dgm:pt>
    <dgm:pt modelId="{2F2D3E19-4CFF-45FF-AF7C-7748926C5F01}" type="pres">
      <dgm:prSet presAssocID="{46F7EC15-2005-4F61-9CBE-C93425E0291E}" presName="compNode" presStyleCnt="0"/>
      <dgm:spPr/>
    </dgm:pt>
    <dgm:pt modelId="{802D2703-AF59-44EC-8D36-68F9D4299CC1}" type="pres">
      <dgm:prSet presAssocID="{46F7EC15-2005-4F61-9CBE-C93425E0291E}" presName="iconBgRect" presStyleLbl="bgShp" presStyleIdx="5" presStyleCnt="6"/>
      <dgm:spPr/>
    </dgm:pt>
    <dgm:pt modelId="{8DBD2A6D-FBF5-4AD6-81A3-BF57598ADA06}" type="pres">
      <dgm:prSet presAssocID="{46F7EC15-2005-4F61-9CBE-C93425E029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F27D582-887F-45F8-B27F-AFBB320C8B7B}" type="pres">
      <dgm:prSet presAssocID="{46F7EC15-2005-4F61-9CBE-C93425E0291E}" presName="spaceRect" presStyleCnt="0"/>
      <dgm:spPr/>
    </dgm:pt>
    <dgm:pt modelId="{D23AEE15-5880-457B-9191-A83823CDF702}" type="pres">
      <dgm:prSet presAssocID="{46F7EC15-2005-4F61-9CBE-C93425E0291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D768010-7044-4DCB-9C14-F6C58E7EA5A8}" type="presOf" srcId="{66EB9624-8215-40F2-B1E1-71ECF128C95F}" destId="{63751841-3F0D-4380-BA8D-277D2C3A680B}" srcOrd="0" destOrd="0" presId="urn:microsoft.com/office/officeart/2018/2/layout/IconCircleList"/>
    <dgm:cxn modelId="{EA91721E-BDC4-4DF8-82C0-B063BE328BA9}" type="presOf" srcId="{56F015FD-7311-4CDD-903A-8A5F0C50B45D}" destId="{0B11F5C4-E6F8-4B4A-9B3F-13ACF04B2D5C}" srcOrd="0" destOrd="0" presId="urn:microsoft.com/office/officeart/2018/2/layout/IconCircleList"/>
    <dgm:cxn modelId="{6788582B-6B74-4418-A180-A05376ECAAC3}" srcId="{E9079927-CEFE-4409-ADDF-69F24329A108}" destId="{E1F86C9D-C8CB-401A-BD46-AC5A8B675543}" srcOrd="1" destOrd="0" parTransId="{AFA9264B-259F-40D3-ACC5-8E09C4B8FF1E}" sibTransId="{D6145DD4-0DBA-445A-96BF-31B95EB2FD17}"/>
    <dgm:cxn modelId="{AB498E33-6849-4191-ADEC-269BA29BD9B9}" type="presOf" srcId="{7FADE1C4-7408-43DF-A71A-07F81685C558}" destId="{99AC6514-09B8-40A7-AE44-0A4FAB207C38}" srcOrd="0" destOrd="0" presId="urn:microsoft.com/office/officeart/2018/2/layout/IconCircleList"/>
    <dgm:cxn modelId="{BCB68C3E-FBEE-43D2-83C7-AC32A65D236A}" srcId="{E9079927-CEFE-4409-ADDF-69F24329A108}" destId="{670C5A1E-A122-4FEA-9B2E-CF8EA619501F}" srcOrd="4" destOrd="0" parTransId="{068F68DF-9DF4-43A2-B096-725F90998273}" sibTransId="{D27B2395-A7B4-46F8-AA9A-DD9E24A6D6DE}"/>
    <dgm:cxn modelId="{A2C8A144-06CB-48B7-AE24-9C4648C18FFC}" type="presOf" srcId="{B0E8B24A-08A8-43F2-AA49-2A9946FDA866}" destId="{AD2D90BE-F31D-4F72-846B-491F192A29A0}" srcOrd="0" destOrd="0" presId="urn:microsoft.com/office/officeart/2018/2/layout/IconCircleList"/>
    <dgm:cxn modelId="{C14E0F45-6FB9-40C5-9594-9D1A122BCD45}" type="presOf" srcId="{D27B2395-A7B4-46F8-AA9A-DD9E24A6D6DE}" destId="{EB0097BD-0C42-47E2-A73C-6C6E127ECFAE}" srcOrd="0" destOrd="0" presId="urn:microsoft.com/office/officeart/2018/2/layout/IconCircleList"/>
    <dgm:cxn modelId="{B6EC9745-12CF-4DD4-93FA-5CD13AD6C990}" type="presOf" srcId="{06E58674-586A-4D7C-8437-208EDB323A94}" destId="{0D59906C-7163-49D5-9EB6-AA1D75EBCC9E}" srcOrd="0" destOrd="0" presId="urn:microsoft.com/office/officeart/2018/2/layout/IconCircleList"/>
    <dgm:cxn modelId="{B2E6184A-5D42-42F3-B4DF-B42C3C31346A}" srcId="{E9079927-CEFE-4409-ADDF-69F24329A108}" destId="{B0E8B24A-08A8-43F2-AA49-2A9946FDA866}" srcOrd="2" destOrd="0" parTransId="{45921E79-8441-4B7E-B3C2-A2147B51FEAE}" sibTransId="{F6815D4C-68F3-4C4D-A911-3D7258A28A24}"/>
    <dgm:cxn modelId="{440F366A-54B6-4365-97BF-4F342BEE7F7B}" type="presOf" srcId="{F6815D4C-68F3-4C4D-A911-3D7258A28A24}" destId="{53823FAF-C5B4-4C8D-93F1-7E82F12AC4AB}" srcOrd="0" destOrd="0" presId="urn:microsoft.com/office/officeart/2018/2/layout/IconCircleList"/>
    <dgm:cxn modelId="{0911BF6A-8142-426F-85B0-6E8E5F2F8FF8}" type="presOf" srcId="{D6145DD4-0DBA-445A-96BF-31B95EB2FD17}" destId="{A38E6C45-7A66-475C-B972-F0CDF0A3B284}" srcOrd="0" destOrd="0" presId="urn:microsoft.com/office/officeart/2018/2/layout/IconCircleList"/>
    <dgm:cxn modelId="{EB20A673-CFD7-495D-A385-5C5C33FB9BD5}" type="presOf" srcId="{46F7EC15-2005-4F61-9CBE-C93425E0291E}" destId="{D23AEE15-5880-457B-9191-A83823CDF702}" srcOrd="0" destOrd="0" presId="urn:microsoft.com/office/officeart/2018/2/layout/IconCircleList"/>
    <dgm:cxn modelId="{5F12ED7C-C40D-4EED-A71F-3F23BE7688D5}" srcId="{E9079927-CEFE-4409-ADDF-69F24329A108}" destId="{56F015FD-7311-4CDD-903A-8A5F0C50B45D}" srcOrd="3" destOrd="0" parTransId="{FC837C7C-4779-431E-8344-79325E546BCE}" sibTransId="{7FADE1C4-7408-43DF-A71A-07F81685C558}"/>
    <dgm:cxn modelId="{FDA2347D-2F4E-4FEC-AB37-13CFB7E7AD65}" type="presOf" srcId="{E9079927-CEFE-4409-ADDF-69F24329A108}" destId="{1BF41C46-D4C5-4B6C-8E53-8D07F982F55F}" srcOrd="0" destOrd="0" presId="urn:microsoft.com/office/officeart/2018/2/layout/IconCircleList"/>
    <dgm:cxn modelId="{EE35DBA7-A9F0-44C0-8569-4A24C6708D1B}" type="presOf" srcId="{E1F86C9D-C8CB-401A-BD46-AC5A8B675543}" destId="{C2617A0B-777D-4CCD-98B3-D921CA3469FE}" srcOrd="0" destOrd="0" presId="urn:microsoft.com/office/officeart/2018/2/layout/IconCircleList"/>
    <dgm:cxn modelId="{DDF77AC0-9BB3-44CE-BFFD-FBD1464DA298}" type="presOf" srcId="{670C5A1E-A122-4FEA-9B2E-CF8EA619501F}" destId="{9CAC6599-E24C-42C1-8A30-0A0571D6CCF1}" srcOrd="0" destOrd="0" presId="urn:microsoft.com/office/officeart/2018/2/layout/IconCircleList"/>
    <dgm:cxn modelId="{A899C5D3-1E30-4626-A62F-DF1D569BC6DA}" srcId="{E9079927-CEFE-4409-ADDF-69F24329A108}" destId="{46F7EC15-2005-4F61-9CBE-C93425E0291E}" srcOrd="5" destOrd="0" parTransId="{7BCF659B-9426-4BF2-AAE6-0B98B876BAE4}" sibTransId="{B5D8F3F1-E234-4DE2-827A-4AF3ECC4CC14}"/>
    <dgm:cxn modelId="{03A488EB-BC6C-4C23-B566-FE1AC47DC594}" srcId="{E9079927-CEFE-4409-ADDF-69F24329A108}" destId="{06E58674-586A-4D7C-8437-208EDB323A94}" srcOrd="0" destOrd="0" parTransId="{F9EC8970-626E-4712-938C-0B804F0B7180}" sibTransId="{66EB9624-8215-40F2-B1E1-71ECF128C95F}"/>
    <dgm:cxn modelId="{ED285F4C-2FEA-4539-B383-B2C95B241223}" type="presParOf" srcId="{1BF41C46-D4C5-4B6C-8E53-8D07F982F55F}" destId="{DA80FAE3-5003-4C7A-B774-E2E6EFCBE19B}" srcOrd="0" destOrd="0" presId="urn:microsoft.com/office/officeart/2018/2/layout/IconCircleList"/>
    <dgm:cxn modelId="{E870E197-D88E-4010-8837-99B34FBE0BC6}" type="presParOf" srcId="{DA80FAE3-5003-4C7A-B774-E2E6EFCBE19B}" destId="{42133DC7-921F-44B6-8180-835FC47E97EA}" srcOrd="0" destOrd="0" presId="urn:microsoft.com/office/officeart/2018/2/layout/IconCircleList"/>
    <dgm:cxn modelId="{8855D463-2348-4C9A-971F-A0EFC64F68B9}" type="presParOf" srcId="{42133DC7-921F-44B6-8180-835FC47E97EA}" destId="{B3970C1A-7D3C-4789-979C-75C05C32492C}" srcOrd="0" destOrd="0" presId="urn:microsoft.com/office/officeart/2018/2/layout/IconCircleList"/>
    <dgm:cxn modelId="{2CD1DFE9-0671-46EC-87ED-56249839F04E}" type="presParOf" srcId="{42133DC7-921F-44B6-8180-835FC47E97EA}" destId="{AFFDF281-CA47-47A9-85FB-5640065CEB0A}" srcOrd="1" destOrd="0" presId="urn:microsoft.com/office/officeart/2018/2/layout/IconCircleList"/>
    <dgm:cxn modelId="{56292827-2AC1-4FDF-AE86-E247037FA71D}" type="presParOf" srcId="{42133DC7-921F-44B6-8180-835FC47E97EA}" destId="{CBA5AC2B-D0B6-446C-B982-32D9D00B28AF}" srcOrd="2" destOrd="0" presId="urn:microsoft.com/office/officeart/2018/2/layout/IconCircleList"/>
    <dgm:cxn modelId="{E3BE1F05-1E95-42F7-AFD3-7B049FED0DDB}" type="presParOf" srcId="{42133DC7-921F-44B6-8180-835FC47E97EA}" destId="{0D59906C-7163-49D5-9EB6-AA1D75EBCC9E}" srcOrd="3" destOrd="0" presId="urn:microsoft.com/office/officeart/2018/2/layout/IconCircleList"/>
    <dgm:cxn modelId="{6B163777-33C9-4A33-9BA4-D885C7274DEE}" type="presParOf" srcId="{DA80FAE3-5003-4C7A-B774-E2E6EFCBE19B}" destId="{63751841-3F0D-4380-BA8D-277D2C3A680B}" srcOrd="1" destOrd="0" presId="urn:microsoft.com/office/officeart/2018/2/layout/IconCircleList"/>
    <dgm:cxn modelId="{1F7AEACD-3BA4-432D-89F9-0B3F3489297D}" type="presParOf" srcId="{DA80FAE3-5003-4C7A-B774-E2E6EFCBE19B}" destId="{9C1CDB80-EECC-487B-884D-39130405E7E0}" srcOrd="2" destOrd="0" presId="urn:microsoft.com/office/officeart/2018/2/layout/IconCircleList"/>
    <dgm:cxn modelId="{88F714F3-CC25-4860-93B1-19DB4BEBD0E8}" type="presParOf" srcId="{9C1CDB80-EECC-487B-884D-39130405E7E0}" destId="{F614E32C-9139-4233-8607-645F9DCC3270}" srcOrd="0" destOrd="0" presId="urn:microsoft.com/office/officeart/2018/2/layout/IconCircleList"/>
    <dgm:cxn modelId="{E562FA77-0173-411E-93DD-8A06367F677F}" type="presParOf" srcId="{9C1CDB80-EECC-487B-884D-39130405E7E0}" destId="{B35AECA6-9C7C-4031-81A6-9662F6FEFE52}" srcOrd="1" destOrd="0" presId="urn:microsoft.com/office/officeart/2018/2/layout/IconCircleList"/>
    <dgm:cxn modelId="{CE382362-9AC9-430F-AD8E-B476D1254221}" type="presParOf" srcId="{9C1CDB80-EECC-487B-884D-39130405E7E0}" destId="{7618DF7E-7CFE-4604-B83A-277A60D5959E}" srcOrd="2" destOrd="0" presId="urn:microsoft.com/office/officeart/2018/2/layout/IconCircleList"/>
    <dgm:cxn modelId="{66487ADE-B1C7-478B-97A6-8290C2075E69}" type="presParOf" srcId="{9C1CDB80-EECC-487B-884D-39130405E7E0}" destId="{C2617A0B-777D-4CCD-98B3-D921CA3469FE}" srcOrd="3" destOrd="0" presId="urn:microsoft.com/office/officeart/2018/2/layout/IconCircleList"/>
    <dgm:cxn modelId="{57877D7B-51C9-4C3A-A766-D8C6DC5B5C45}" type="presParOf" srcId="{DA80FAE3-5003-4C7A-B774-E2E6EFCBE19B}" destId="{A38E6C45-7A66-475C-B972-F0CDF0A3B284}" srcOrd="3" destOrd="0" presId="urn:microsoft.com/office/officeart/2018/2/layout/IconCircleList"/>
    <dgm:cxn modelId="{45C71FDF-70C6-4257-AD0B-C87C8584F964}" type="presParOf" srcId="{DA80FAE3-5003-4C7A-B774-E2E6EFCBE19B}" destId="{CE5BBA51-472B-41D3-A150-DB8B3648A697}" srcOrd="4" destOrd="0" presId="urn:microsoft.com/office/officeart/2018/2/layout/IconCircleList"/>
    <dgm:cxn modelId="{EC420B80-A094-44D8-88AB-DA5B2A87B198}" type="presParOf" srcId="{CE5BBA51-472B-41D3-A150-DB8B3648A697}" destId="{7B13CC9E-0642-4F84-9CAF-ADEC17DB2DC7}" srcOrd="0" destOrd="0" presId="urn:microsoft.com/office/officeart/2018/2/layout/IconCircleList"/>
    <dgm:cxn modelId="{C94AF49D-24F2-4B30-B591-86BA755998CF}" type="presParOf" srcId="{CE5BBA51-472B-41D3-A150-DB8B3648A697}" destId="{EB886682-E34A-468A-9EDF-3860A90C1D21}" srcOrd="1" destOrd="0" presId="urn:microsoft.com/office/officeart/2018/2/layout/IconCircleList"/>
    <dgm:cxn modelId="{A0EA5FF8-81CA-450D-8CC4-A3F652DE4A9D}" type="presParOf" srcId="{CE5BBA51-472B-41D3-A150-DB8B3648A697}" destId="{42B9319A-7061-4A6C-A834-6C835742E913}" srcOrd="2" destOrd="0" presId="urn:microsoft.com/office/officeart/2018/2/layout/IconCircleList"/>
    <dgm:cxn modelId="{96BEA082-83E6-45F8-815E-37018D4558F1}" type="presParOf" srcId="{CE5BBA51-472B-41D3-A150-DB8B3648A697}" destId="{AD2D90BE-F31D-4F72-846B-491F192A29A0}" srcOrd="3" destOrd="0" presId="urn:microsoft.com/office/officeart/2018/2/layout/IconCircleList"/>
    <dgm:cxn modelId="{B47CA21C-4B99-41EE-AF93-5636FD5EEBC4}" type="presParOf" srcId="{DA80FAE3-5003-4C7A-B774-E2E6EFCBE19B}" destId="{53823FAF-C5B4-4C8D-93F1-7E82F12AC4AB}" srcOrd="5" destOrd="0" presId="urn:microsoft.com/office/officeart/2018/2/layout/IconCircleList"/>
    <dgm:cxn modelId="{81D98E18-6ADB-4B6D-B87D-B68F01066195}" type="presParOf" srcId="{DA80FAE3-5003-4C7A-B774-E2E6EFCBE19B}" destId="{609F7BED-7CE2-4B93-A3E4-DA55170E31CE}" srcOrd="6" destOrd="0" presId="urn:microsoft.com/office/officeart/2018/2/layout/IconCircleList"/>
    <dgm:cxn modelId="{5C12A086-3A7F-448B-9406-D658678367EB}" type="presParOf" srcId="{609F7BED-7CE2-4B93-A3E4-DA55170E31CE}" destId="{F58980A5-FE30-4E4C-B918-4EB9557C8719}" srcOrd="0" destOrd="0" presId="urn:microsoft.com/office/officeart/2018/2/layout/IconCircleList"/>
    <dgm:cxn modelId="{574BE908-EA55-41C7-BA4B-12C2919DF6E5}" type="presParOf" srcId="{609F7BED-7CE2-4B93-A3E4-DA55170E31CE}" destId="{C2794921-3B85-4087-9BD3-9113F89ED75C}" srcOrd="1" destOrd="0" presId="urn:microsoft.com/office/officeart/2018/2/layout/IconCircleList"/>
    <dgm:cxn modelId="{C804D894-147B-4ADE-AC6D-793D3799D2F8}" type="presParOf" srcId="{609F7BED-7CE2-4B93-A3E4-DA55170E31CE}" destId="{F7BBA1D3-3CB8-471A-AF6C-9CCD998FF7A6}" srcOrd="2" destOrd="0" presId="urn:microsoft.com/office/officeart/2018/2/layout/IconCircleList"/>
    <dgm:cxn modelId="{E4230040-49FE-4408-BF01-6E6149F2B563}" type="presParOf" srcId="{609F7BED-7CE2-4B93-A3E4-DA55170E31CE}" destId="{0B11F5C4-E6F8-4B4A-9B3F-13ACF04B2D5C}" srcOrd="3" destOrd="0" presId="urn:microsoft.com/office/officeart/2018/2/layout/IconCircleList"/>
    <dgm:cxn modelId="{B9580EB9-128A-4E0F-9F2A-1EE3AB56B924}" type="presParOf" srcId="{DA80FAE3-5003-4C7A-B774-E2E6EFCBE19B}" destId="{99AC6514-09B8-40A7-AE44-0A4FAB207C38}" srcOrd="7" destOrd="0" presId="urn:microsoft.com/office/officeart/2018/2/layout/IconCircleList"/>
    <dgm:cxn modelId="{35F47DDA-1EB5-459A-9915-EE7E5DE632E4}" type="presParOf" srcId="{DA80FAE3-5003-4C7A-B774-E2E6EFCBE19B}" destId="{B888A495-3A54-47DC-ACCA-3CB892DDE57E}" srcOrd="8" destOrd="0" presId="urn:microsoft.com/office/officeart/2018/2/layout/IconCircleList"/>
    <dgm:cxn modelId="{977DB5D7-8E4C-44DC-9700-7674FACBD887}" type="presParOf" srcId="{B888A495-3A54-47DC-ACCA-3CB892DDE57E}" destId="{594760AB-31E1-4903-AD5C-5539AB2BDE63}" srcOrd="0" destOrd="0" presId="urn:microsoft.com/office/officeart/2018/2/layout/IconCircleList"/>
    <dgm:cxn modelId="{12136D23-687F-4B26-BE51-E4FC8251CE63}" type="presParOf" srcId="{B888A495-3A54-47DC-ACCA-3CB892DDE57E}" destId="{1947B777-40B1-4AFE-80C5-9FD5D486AA06}" srcOrd="1" destOrd="0" presId="urn:microsoft.com/office/officeart/2018/2/layout/IconCircleList"/>
    <dgm:cxn modelId="{6C6BE0D4-0E2D-4580-A176-FF8969A33892}" type="presParOf" srcId="{B888A495-3A54-47DC-ACCA-3CB892DDE57E}" destId="{210A03F9-CAAA-42A8-9C11-656ACCC296D2}" srcOrd="2" destOrd="0" presId="urn:microsoft.com/office/officeart/2018/2/layout/IconCircleList"/>
    <dgm:cxn modelId="{EF51A983-2A2E-4FF0-AB6E-3E319291DE90}" type="presParOf" srcId="{B888A495-3A54-47DC-ACCA-3CB892DDE57E}" destId="{9CAC6599-E24C-42C1-8A30-0A0571D6CCF1}" srcOrd="3" destOrd="0" presId="urn:microsoft.com/office/officeart/2018/2/layout/IconCircleList"/>
    <dgm:cxn modelId="{8DA6B61B-D195-4187-9562-8C752A93D309}" type="presParOf" srcId="{DA80FAE3-5003-4C7A-B774-E2E6EFCBE19B}" destId="{EB0097BD-0C42-47E2-A73C-6C6E127ECFAE}" srcOrd="9" destOrd="0" presId="urn:microsoft.com/office/officeart/2018/2/layout/IconCircleList"/>
    <dgm:cxn modelId="{32F1A85E-031D-4A61-BAD4-FD88ABBC6ED6}" type="presParOf" srcId="{DA80FAE3-5003-4C7A-B774-E2E6EFCBE19B}" destId="{2F2D3E19-4CFF-45FF-AF7C-7748926C5F01}" srcOrd="10" destOrd="0" presId="urn:microsoft.com/office/officeart/2018/2/layout/IconCircleList"/>
    <dgm:cxn modelId="{4131998C-7358-463C-8345-08670558F5E9}" type="presParOf" srcId="{2F2D3E19-4CFF-45FF-AF7C-7748926C5F01}" destId="{802D2703-AF59-44EC-8D36-68F9D4299CC1}" srcOrd="0" destOrd="0" presId="urn:microsoft.com/office/officeart/2018/2/layout/IconCircleList"/>
    <dgm:cxn modelId="{67F6FD58-CAF6-4C66-BF55-95B7E2F830B0}" type="presParOf" srcId="{2F2D3E19-4CFF-45FF-AF7C-7748926C5F01}" destId="{8DBD2A6D-FBF5-4AD6-81A3-BF57598ADA06}" srcOrd="1" destOrd="0" presId="urn:microsoft.com/office/officeart/2018/2/layout/IconCircleList"/>
    <dgm:cxn modelId="{69B6F6E2-9A5B-4F50-B9EF-A8FF0D0FCC42}" type="presParOf" srcId="{2F2D3E19-4CFF-45FF-AF7C-7748926C5F01}" destId="{5F27D582-887F-45F8-B27F-AFBB320C8B7B}" srcOrd="2" destOrd="0" presId="urn:microsoft.com/office/officeart/2018/2/layout/IconCircleList"/>
    <dgm:cxn modelId="{7DCDD1CB-74BF-44CF-9CC3-471A99928951}" type="presParOf" srcId="{2F2D3E19-4CFF-45FF-AF7C-7748926C5F01}" destId="{D23AEE15-5880-457B-9191-A83823CDF7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70C1A-7D3C-4789-979C-75C05C32492C}">
      <dsp:nvSpPr>
        <dsp:cNvPr id="0" name=""/>
        <dsp:cNvSpPr/>
      </dsp:nvSpPr>
      <dsp:spPr>
        <a:xfrm>
          <a:off x="254884" y="807959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DF281-CA47-47A9-85FB-5640065CEB0A}">
      <dsp:nvSpPr>
        <dsp:cNvPr id="0" name=""/>
        <dsp:cNvSpPr/>
      </dsp:nvSpPr>
      <dsp:spPr>
        <a:xfrm>
          <a:off x="447553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9906C-7163-49D5-9EB6-AA1D75EBCC9E}">
      <dsp:nvSpPr>
        <dsp:cNvPr id="0" name=""/>
        <dsp:cNvSpPr/>
      </dsp:nvSpPr>
      <dsp:spPr>
        <a:xfrm>
          <a:off x="1368956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Aptos Display" panose="020B0004020202020204" pitchFamily="34" charset="0"/>
            </a:rPr>
            <a:t>The Tour Management System addresses the growing demand for personalized travel experiences, moving beyond traditional pre-packaged tours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1368956" y="807959"/>
        <a:ext cx="2162609" cy="917470"/>
      </dsp:txXfrm>
    </dsp:sp>
    <dsp:sp modelId="{F614E32C-9139-4233-8607-645F9DCC3270}">
      <dsp:nvSpPr>
        <dsp:cNvPr id="0" name=""/>
        <dsp:cNvSpPr/>
      </dsp:nvSpPr>
      <dsp:spPr>
        <a:xfrm>
          <a:off x="3908384" y="807959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AECA6-9C7C-4031-81A6-9662F6FEFE52}">
      <dsp:nvSpPr>
        <dsp:cNvPr id="0" name=""/>
        <dsp:cNvSpPr/>
      </dsp:nvSpPr>
      <dsp:spPr>
        <a:xfrm>
          <a:off x="4101053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17A0B-777D-4CCD-98B3-D921CA3469FE}">
      <dsp:nvSpPr>
        <dsp:cNvPr id="0" name=""/>
        <dsp:cNvSpPr/>
      </dsp:nvSpPr>
      <dsp:spPr>
        <a:xfrm>
          <a:off x="5022456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Aptos Display" panose="020B0004020202020204" pitchFamily="34" charset="0"/>
            </a:rPr>
            <a:t>It simplifies browsing, booking, and payment tracking, enhancing customer satisfaction and loyalty through a user-friendly interface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5022456" y="807959"/>
        <a:ext cx="2162609" cy="917470"/>
      </dsp:txXfrm>
    </dsp:sp>
    <dsp:sp modelId="{7B13CC9E-0642-4F84-9CAF-ADEC17DB2DC7}">
      <dsp:nvSpPr>
        <dsp:cNvPr id="0" name=""/>
        <dsp:cNvSpPr/>
      </dsp:nvSpPr>
      <dsp:spPr>
        <a:xfrm>
          <a:off x="7561883" y="807959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86682-E34A-468A-9EDF-3860A90C1D21}">
      <dsp:nvSpPr>
        <dsp:cNvPr id="0" name=""/>
        <dsp:cNvSpPr/>
      </dsp:nvSpPr>
      <dsp:spPr>
        <a:xfrm>
          <a:off x="7754552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90BE-F31D-4F72-846B-491F192A29A0}">
      <dsp:nvSpPr>
        <dsp:cNvPr id="0" name=""/>
        <dsp:cNvSpPr/>
      </dsp:nvSpPr>
      <dsp:spPr>
        <a:xfrm>
          <a:off x="8675955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>
              <a:latin typeface="Aptos Display" panose="020B0004020202020204" pitchFamily="34" charset="0"/>
            </a:rPr>
            <a:t>A robust database ensures efficient storage and real-time management of customer details, tour packages, bookings, vendor services, and payment records</a:t>
          </a:r>
          <a:endParaRPr lang="en-US" sz="1200" kern="1200">
            <a:latin typeface="Aptos Display" panose="020B0004020202020204" pitchFamily="34" charset="0"/>
          </a:endParaRPr>
        </a:p>
      </dsp:txBody>
      <dsp:txXfrm>
        <a:off x="8675955" y="807959"/>
        <a:ext cx="2162609" cy="917470"/>
      </dsp:txXfrm>
    </dsp:sp>
    <dsp:sp modelId="{F58980A5-FE30-4E4C-B918-4EB9557C8719}">
      <dsp:nvSpPr>
        <dsp:cNvPr id="0" name=""/>
        <dsp:cNvSpPr/>
      </dsp:nvSpPr>
      <dsp:spPr>
        <a:xfrm>
          <a:off x="254884" y="2432233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94921-3B85-4087-9BD3-9113F89ED75C}">
      <dsp:nvSpPr>
        <dsp:cNvPr id="0" name=""/>
        <dsp:cNvSpPr/>
      </dsp:nvSpPr>
      <dsp:spPr>
        <a:xfrm>
          <a:off x="447553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1F5C4-E6F8-4B4A-9B3F-13ACF04B2D5C}">
      <dsp:nvSpPr>
        <dsp:cNvPr id="0" name=""/>
        <dsp:cNvSpPr/>
      </dsp:nvSpPr>
      <dsp:spPr>
        <a:xfrm>
          <a:off x="1368956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Aptos Display" panose="020B0004020202020204" pitchFamily="34" charset="0"/>
            </a:rPr>
            <a:t>Customers can create tailored itineraries by selecting services like accommodations, transportation, meals, and activities from various vendors</a:t>
          </a:r>
          <a:endParaRPr lang="en-US" sz="1200" kern="1200" dirty="0">
            <a:latin typeface="Aptos Display" panose="020B0004020202020204" pitchFamily="34" charset="0"/>
          </a:endParaRPr>
        </a:p>
      </dsp:txBody>
      <dsp:txXfrm>
        <a:off x="1368956" y="2432233"/>
        <a:ext cx="2162609" cy="917470"/>
      </dsp:txXfrm>
    </dsp:sp>
    <dsp:sp modelId="{594760AB-31E1-4903-AD5C-5539AB2BDE63}">
      <dsp:nvSpPr>
        <dsp:cNvPr id="0" name=""/>
        <dsp:cNvSpPr/>
      </dsp:nvSpPr>
      <dsp:spPr>
        <a:xfrm>
          <a:off x="3908384" y="2432233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7B777-40B1-4AFE-80C5-9FD5D486AA06}">
      <dsp:nvSpPr>
        <dsp:cNvPr id="0" name=""/>
        <dsp:cNvSpPr/>
      </dsp:nvSpPr>
      <dsp:spPr>
        <a:xfrm>
          <a:off x="4101053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C6599-E24C-42C1-8A30-0A0571D6CCF1}">
      <dsp:nvSpPr>
        <dsp:cNvPr id="0" name=""/>
        <dsp:cNvSpPr/>
      </dsp:nvSpPr>
      <dsp:spPr>
        <a:xfrm>
          <a:off x="5022456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>
              <a:latin typeface="Aptos Display" panose="020B0004020202020204" pitchFamily="34" charset="0"/>
            </a:rPr>
            <a:t>The system focuses on booking management, service integration, and payment tracking while excluding complex analytics and vendor management</a:t>
          </a:r>
          <a:endParaRPr lang="en-US" sz="1200" kern="1200">
            <a:latin typeface="Aptos Display" panose="020B0004020202020204" pitchFamily="34" charset="0"/>
          </a:endParaRPr>
        </a:p>
      </dsp:txBody>
      <dsp:txXfrm>
        <a:off x="5022456" y="2432233"/>
        <a:ext cx="2162609" cy="917470"/>
      </dsp:txXfrm>
    </dsp:sp>
    <dsp:sp modelId="{802D2703-AF59-44EC-8D36-68F9D4299CC1}">
      <dsp:nvSpPr>
        <dsp:cNvPr id="0" name=""/>
        <dsp:cNvSpPr/>
      </dsp:nvSpPr>
      <dsp:spPr>
        <a:xfrm>
          <a:off x="7561883" y="2432233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D2A6D-FBF5-4AD6-81A3-BF57598ADA06}">
      <dsp:nvSpPr>
        <dsp:cNvPr id="0" name=""/>
        <dsp:cNvSpPr/>
      </dsp:nvSpPr>
      <dsp:spPr>
        <a:xfrm>
          <a:off x="7754552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EE15-5880-457B-9191-A83823CDF702}">
      <dsp:nvSpPr>
        <dsp:cNvPr id="0" name=""/>
        <dsp:cNvSpPr/>
      </dsp:nvSpPr>
      <dsp:spPr>
        <a:xfrm>
          <a:off x="8675955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>
              <a:latin typeface="Aptos Display" panose="020B0004020202020204" pitchFamily="34" charset="0"/>
            </a:rPr>
            <a:t>It provides flexibility to create, modify, and manage tour packages and bookings, ensuring a seamless and enjoyable user experience</a:t>
          </a:r>
          <a:endParaRPr lang="en-US" sz="1200" kern="1200">
            <a:latin typeface="Aptos Display" panose="020B0004020202020204" pitchFamily="34" charset="0"/>
          </a:endParaRPr>
        </a:p>
      </dsp:txBody>
      <dsp:txXfrm>
        <a:off x="8675955" y="2432233"/>
        <a:ext cx="2162609" cy="917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96A19-7D3B-47F6-B9F0-FE78A49D4F7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9048B-9184-4F1F-9FD2-B07A69A16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9048B-9184-4F1F-9FD2-B07A69A16B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9048B-9184-4F1F-9FD2-B07A69A16B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9048B-9184-4F1F-9FD2-B07A69A16B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9048B-9184-4F1F-9FD2-B07A69A16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9048B-9184-4F1F-9FD2-B07A69A16B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7202-97A5-5EA9-32A2-1A1CE505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DA601-00CB-CA6E-8CDD-791F6B07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9AA57-A5DE-AB2E-24BE-E987DFE9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057C-B470-5A82-A4F6-53575495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E4F7-BACD-E354-0042-31EEE9BB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2DAF-6986-3E94-0CBD-28B3E167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4BBDD-D111-513C-E1FA-BE99A7FF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5A43-4056-6BBF-A0B1-CB0A4269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AB83-F9F1-1848-1EE1-E0AAEF4B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67A0-E4FD-9355-9AD4-FDAAA08F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1E69F-F3D2-F583-3513-A46AEA474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9685-44CA-7959-A652-E6B3BD3B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AB81-FF46-3D46-78F4-FDA1F7C2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ECB0-686A-ED39-AB20-084E6D26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64EA-F958-F60E-EE88-2E948BD8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0952-9259-6D64-177E-C1B8B532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858D-A758-33DB-18F3-CA779CE30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748C9-F5B0-445D-BCD2-C6169DC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96790-673D-2CE6-5083-BDA1328A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E747-1BE8-BCA2-AA52-0A8DE9F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8867-AF92-7E17-BCE2-92E12E84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16E1-3ED6-7FAF-D4B1-63753EDAA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0DEE-2CBF-8646-C8EC-F3A559E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E53C-35EA-5B32-A779-6C916829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F0F1-C216-74F6-6A2C-37D40A4C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3896-EBDB-5345-6642-73D2D11F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3418-E356-B6D0-E9E0-20D6BAB8B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A339E-3529-CA34-D4D9-9BAEDF7D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6B4F-0C85-2E93-4CEA-8A4758A2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D684-D38F-29B2-23E9-A9ED34FE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07B81-BE10-44EF-FC42-7A7C37C8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7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3571-66F9-44F2-8567-E85EDB8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AF9B5-2FEA-00FF-03DC-4B67C0EC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8DF7-E07F-2EAB-1FA1-F69C7338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B4A6D-41A2-737D-7F3A-F922FAB0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141C0-EFC4-9B10-749C-47C43EB4D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3B94B-9B48-C84F-79E2-9EFEE7B2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EDE91-FC3E-45CC-E514-F4E8AB4D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55F0F-C052-1A59-0DE9-A3CD2B2C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B208-255C-C7B1-635F-F88A380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EE072-9E46-E313-52DD-98C51EF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7EF4A-9064-B15B-7F87-9941BD3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8426B-6A5B-3260-9720-A096AEB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680F4-2CF8-EE00-B6F8-78B691CD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0D8A9-49EA-59BD-6746-C096BACB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B6BA8-F31D-D0C3-774D-6F662005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1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D9F2-32D5-326C-2904-86578F9F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2EE7-2A07-3CD7-FD6E-1E0B5868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82009-D375-BEC2-1B95-922D9537D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763E2-5062-9663-6BAD-47202199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03FA-2064-5AA1-D32E-CE76841D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84296-2867-28D2-D5F5-B5AFD28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7C12-8E45-7E10-0C7C-DEC8E0A7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25501-E078-084D-A73C-77794E602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93A9-6CE0-AE1B-3AAD-FEB4E1857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334E-5AB0-B005-61C1-727848BC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5696-4F18-C637-E04B-EE04B7D5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6ECE-ED21-1146-4B81-CF5A747E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77320-7664-6619-D241-446566C1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A2D9-400F-D3DC-7E4D-A43EA4EBD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AAE4-064E-4B1D-6458-94CFA3139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EE22B-8D30-439C-8FC8-B72C39B783C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EFA2-FFD4-CFDD-751E-FFD7130D3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CB66-6D0F-4D6C-8905-8FDA75DAF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3EA76-81A8-461F-9320-3949A0BA4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9E3D8323-59DB-6BD0-2763-1374ED74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8D935-CBA6-993F-8EC4-59DCDAAF2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1266" y="645584"/>
            <a:ext cx="6427167" cy="22214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TourEase</a:t>
            </a:r>
            <a:b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</a:b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Custom Travel Solutions</a:t>
            </a:r>
            <a:endParaRPr lang="en-US" sz="3200" i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B7D93-B02C-C44F-42B1-5CA6E20CC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748" y="3512630"/>
            <a:ext cx="4300166" cy="29124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i="0" dirty="0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Group 17</a:t>
            </a:r>
          </a:p>
          <a:p>
            <a:pPr algn="l"/>
            <a:endParaRPr lang="en-US" sz="2000" b="1" i="0" dirty="0">
              <a:effectLst/>
              <a:latin typeface="Aptos Serif" panose="020B0502040204020203" pitchFamily="18" charset="0"/>
              <a:cs typeface="Aptos Serif" panose="020B0502040204020203" pitchFamily="18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Bhagyashri Pagar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Prachi Pradhan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Shrutkeerti</a:t>
            </a:r>
            <a:r>
              <a:rPr lang="en-US" sz="2000" b="0" i="0" dirty="0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 </a:t>
            </a:r>
            <a:r>
              <a:rPr lang="en-US" sz="2000" b="0" i="0" dirty="0" err="1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Sangolkar</a:t>
            </a:r>
            <a:r>
              <a:rPr lang="en-US" sz="2000" b="0" i="0" dirty="0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 </a:t>
            </a:r>
            <a:endParaRPr lang="en-US" sz="1600" b="0" i="0" dirty="0">
              <a:effectLst/>
              <a:latin typeface="Aptos Serif" panose="020B0502040204020203" pitchFamily="18" charset="0"/>
              <a:cs typeface="Aptos Serif" panose="020B0502040204020203" pitchFamily="18" charset="0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Nirnay</a:t>
            </a:r>
            <a:r>
              <a:rPr lang="en-US" sz="2000" b="0" i="0" dirty="0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 </a:t>
            </a:r>
            <a:r>
              <a:rPr lang="en-US" sz="2000" dirty="0">
                <a:latin typeface="Aptos Serif" panose="020B0502040204020203" pitchFamily="18" charset="0"/>
                <a:cs typeface="Aptos Serif" panose="020B0502040204020203" pitchFamily="18" charset="0"/>
              </a:rPr>
              <a:t>Reddy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ptos Serif" panose="020B0502040204020203" pitchFamily="18" charset="0"/>
                <a:cs typeface="Aptos Serif" panose="020B0502040204020203" pitchFamily="18" charset="0"/>
              </a:rPr>
              <a:t>Umang Mistry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ptos Serif" panose="020B0502040204020203" pitchFamily="18" charset="0"/>
              <a:cs typeface="Aptos Serif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3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DA226-4B12-8B11-5301-4E2DA61C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887FC32D-D668-20CD-9764-771D9D3CF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02661"/>
              </p:ext>
            </p:extLst>
          </p:nvPr>
        </p:nvGraphicFramePr>
        <p:xfrm>
          <a:off x="460601" y="1628843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56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6469E-693C-75E2-3053-C8C11115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4000" kern="1200" dirty="0">
                <a:solidFill>
                  <a:srgbClr val="FFFFFF"/>
                </a:solidFill>
                <a:cs typeface="Times New Roman" panose="02020603050405020304" pitchFamily="18" charset="0"/>
              </a:rPr>
              <a:t>Relationship</a:t>
            </a:r>
            <a:b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DD7FB-C3C0-51FD-4399-0570C77A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814" y="233603"/>
            <a:ext cx="5272720" cy="63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6D500-1F81-14B6-80A0-DB7FCB33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Stored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014B7-3AAF-E78E-31AF-A3E8D00B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259" y="2118039"/>
            <a:ext cx="3385426" cy="4451555"/>
          </a:xfrm>
          <a:prstGeom prst="rect">
            <a:avLst/>
          </a:prstGeom>
          <a:effectLst>
            <a:glow rad="1778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054A5-0B51-F884-4542-71A58173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76" y="2118041"/>
            <a:ext cx="3238707" cy="4451555"/>
          </a:xfrm>
          <a:prstGeom prst="rect">
            <a:avLst/>
          </a:prstGeom>
          <a:effectLst>
            <a:glow rad="1778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1D720-4DBC-E639-BEFE-6A3A6F8A7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350" y="2118038"/>
            <a:ext cx="3385427" cy="4451555"/>
          </a:xfrm>
          <a:prstGeom prst="rect">
            <a:avLst/>
          </a:prstGeom>
          <a:effectLst>
            <a:glow rad="1778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9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9A0FD-5A28-3A92-94FD-5A8F124E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05" y="296733"/>
            <a:ext cx="7170656" cy="9774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User Defined Functions and Indexes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A4B19-9AAF-4A22-DD4D-A7668F9E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5" y="2097487"/>
            <a:ext cx="3238707" cy="4237989"/>
          </a:xfrm>
          <a:prstGeom prst="rect">
            <a:avLst/>
          </a:prstGeom>
          <a:effectLst>
            <a:glow rad="1778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647DBE-C84D-B226-24B8-D3A05C35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54" y="2095581"/>
            <a:ext cx="3479606" cy="4237989"/>
          </a:xfrm>
          <a:prstGeom prst="rect">
            <a:avLst/>
          </a:prstGeom>
          <a:effectLst>
            <a:glow rad="1778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F45EC-074C-3458-5640-71D636964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872" y="2095581"/>
            <a:ext cx="3730433" cy="4241805"/>
          </a:xfrm>
          <a:prstGeom prst="rect">
            <a:avLst/>
          </a:prstGeom>
          <a:effectLst>
            <a:glow rad="1778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3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D69D9-4C62-1823-5A65-AC08843A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569A0-196A-821F-6BFD-86083BFC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0" y="2370184"/>
            <a:ext cx="3238707" cy="4199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305FC-26D0-E82C-7D96-C6B7F6B55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47" y="2539518"/>
            <a:ext cx="3238707" cy="4199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B94F7-7659-8902-EDCE-E69DACA9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856" y="2475748"/>
            <a:ext cx="3444174" cy="39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593DA-A5A0-37A1-DF39-8810A019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Triggers and 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B005D-9A6B-A834-03A4-C18918E8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0" y="1683229"/>
            <a:ext cx="4655690" cy="3522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F5B11-D4B0-024E-28DE-453C8BB5B5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2289"/>
          <a:stretch/>
        </p:blipFill>
        <p:spPr>
          <a:xfrm>
            <a:off x="343028" y="5139270"/>
            <a:ext cx="4212871" cy="1718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581D7-F4F7-4084-7A29-063316419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046" y="1572309"/>
            <a:ext cx="5161924" cy="47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4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74CB3-C263-8674-AA31-DEC7F0DE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FB8E9-47A4-5091-9DA3-E3A72315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8" y="1752787"/>
            <a:ext cx="10405533" cy="49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3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163</Words>
  <Application>Microsoft Office PowerPoint</Application>
  <PresentationFormat>Widescreen</PresentationFormat>
  <Paragraphs>26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Aptos Serif</vt:lpstr>
      <vt:lpstr>Arial</vt:lpstr>
      <vt:lpstr>Arial Rounded MT Bold</vt:lpstr>
      <vt:lpstr>Times New Roman</vt:lpstr>
      <vt:lpstr>Office Theme</vt:lpstr>
      <vt:lpstr>TourEase Custom Travel Solutions</vt:lpstr>
      <vt:lpstr>Overview</vt:lpstr>
      <vt:lpstr>Entity Relationship Diagram</vt:lpstr>
      <vt:lpstr>Stored Procedures</vt:lpstr>
      <vt:lpstr>User Defined Functions and Indexes</vt:lpstr>
      <vt:lpstr>Views</vt:lpstr>
      <vt:lpstr>Triggers and Encryption</vt:lpstr>
      <vt:lpstr>Visualization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Bhagyashri Avinash Pagar</dc:creator>
  <cp:lastModifiedBy>Bhagyashri Avinash Pagar</cp:lastModifiedBy>
  <cp:revision>6</cp:revision>
  <dcterms:created xsi:type="dcterms:W3CDTF">2024-12-11T00:31:29Z</dcterms:created>
  <dcterms:modified xsi:type="dcterms:W3CDTF">2024-12-11T21:37:41Z</dcterms:modified>
</cp:coreProperties>
</file>