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3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19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6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2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3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1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19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7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6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7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0D73227-9C3F-4A5D-8C86-B41046BB620E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6FC7A3-7D0D-4770-9690-410FBECE29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0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5092-ACD7-4133-A2A9-ED5E30088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178A03-FEC3-4D75-8BA6-7BEED7FAA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11577"/>
          </a:xfrm>
        </p:spPr>
        <p:txBody>
          <a:bodyPr>
            <a:normAutofit/>
          </a:bodyPr>
          <a:lstStyle/>
          <a:p>
            <a:r>
              <a:rPr lang="it-IT" dirty="0"/>
              <a:t>Edoardo Reina</a:t>
            </a:r>
          </a:p>
          <a:p>
            <a:r>
              <a:rPr lang="it-IT" dirty="0"/>
              <a:t>1000002719</a:t>
            </a:r>
          </a:p>
          <a:p>
            <a:r>
              <a:rPr lang="it-IT" dirty="0"/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65887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D121FD-769A-4D80-8730-6DCDD4A0353C}"/>
              </a:ext>
            </a:extLst>
          </p:cNvPr>
          <p:cNvSpPr txBox="1"/>
          <p:nvPr/>
        </p:nvSpPr>
        <p:spPr>
          <a:xfrm>
            <a:off x="5198533" y="0"/>
            <a:ext cx="179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err="1"/>
              <a:t>Footer</a:t>
            </a:r>
            <a:endParaRPr lang="it-IT" sz="36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4CC2F7-D2E6-434A-A4A9-273DE061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" y="1889681"/>
            <a:ext cx="11672711" cy="235614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5E3CF93-C6A1-49EF-89AF-0FFD5F06B3ED}"/>
              </a:ext>
            </a:extLst>
          </p:cNvPr>
          <p:cNvCxnSpPr/>
          <p:nvPr/>
        </p:nvCxnSpPr>
        <p:spPr>
          <a:xfrm>
            <a:off x="6095999" y="2302933"/>
            <a:ext cx="0" cy="64346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36BC84-9BE9-41E1-8C50-C0170FBF2152}"/>
              </a:ext>
            </a:extLst>
          </p:cNvPr>
          <p:cNvSpPr txBox="1"/>
          <p:nvPr/>
        </p:nvSpPr>
        <p:spPr>
          <a:xfrm>
            <a:off x="6107289" y="2440000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80px </a:t>
            </a:r>
            <a:r>
              <a:rPr lang="it-IT" dirty="0" err="1">
                <a:solidFill>
                  <a:schemeClr val="bg1"/>
                </a:solidFill>
              </a:rPr>
              <a:t>padding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FDD84DF-B7EA-4B19-AE2A-C4461446EB8B}"/>
              </a:ext>
            </a:extLst>
          </p:cNvPr>
          <p:cNvCxnSpPr/>
          <p:nvPr/>
        </p:nvCxnSpPr>
        <p:spPr>
          <a:xfrm>
            <a:off x="6112931" y="3516489"/>
            <a:ext cx="0" cy="64346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1446B-489E-4B0F-AA8B-85923925FC5B}"/>
              </a:ext>
            </a:extLst>
          </p:cNvPr>
          <p:cNvSpPr txBox="1"/>
          <p:nvPr/>
        </p:nvSpPr>
        <p:spPr>
          <a:xfrm>
            <a:off x="6107289" y="3653556"/>
            <a:ext cx="17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80px </a:t>
            </a:r>
            <a:r>
              <a:rPr lang="it-IT" dirty="0" err="1">
                <a:solidFill>
                  <a:schemeClr val="bg1"/>
                </a:solidFill>
              </a:rPr>
              <a:t>padding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469B637-8332-4C7E-A6DA-147C2050C410}"/>
              </a:ext>
            </a:extLst>
          </p:cNvPr>
          <p:cNvCxnSpPr/>
          <p:nvPr/>
        </p:nvCxnSpPr>
        <p:spPr>
          <a:xfrm>
            <a:off x="2111022" y="1889681"/>
            <a:ext cx="0" cy="4132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038FAC-CC98-4063-A709-C9619CBD9B84}"/>
              </a:ext>
            </a:extLst>
          </p:cNvPr>
          <p:cNvSpPr txBox="1"/>
          <p:nvPr/>
        </p:nvSpPr>
        <p:spPr>
          <a:xfrm>
            <a:off x="2111022" y="1911641"/>
            <a:ext cx="164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50px </a:t>
            </a:r>
            <a:r>
              <a:rPr lang="it-IT" dirty="0" err="1"/>
              <a:t>margin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110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5B78E3-A936-4338-A931-AC682CFC9FD4}"/>
              </a:ext>
            </a:extLst>
          </p:cNvPr>
          <p:cNvSpPr txBox="1"/>
          <p:nvPr/>
        </p:nvSpPr>
        <p:spPr>
          <a:xfrm>
            <a:off x="3937000" y="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err="1"/>
              <a:t>Footer</a:t>
            </a:r>
            <a:r>
              <a:rPr lang="it-IT" sz="3600" b="1" dirty="0"/>
              <a:t>(HTML + CSS)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310760-C656-404B-A428-1E623043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8" y="2806227"/>
            <a:ext cx="4287299" cy="12455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D30C8D-1006-46C4-AD08-B6A064B7E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6" y="2002901"/>
            <a:ext cx="3545360" cy="28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C0759-9CB2-414E-BBD8-CC47C47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4ED65-0922-4DB6-9A4D-6029102F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Il sito è un blog personale che contiene recensioni di videogiochi.</a:t>
            </a:r>
          </a:p>
          <a:p>
            <a:r>
              <a:rPr lang="it-IT" sz="2800" dirty="0"/>
              <a:t> È composto da un </a:t>
            </a:r>
            <a:r>
              <a:rPr lang="it-IT" sz="2800" dirty="0" err="1"/>
              <a:t>header</a:t>
            </a:r>
            <a:r>
              <a:rPr lang="it-IT" sz="2800" dirty="0"/>
              <a:t> che permette di navigare tra le varie pagine del sito, una sezione con il contenuto ed un </a:t>
            </a:r>
            <a:r>
              <a:rPr lang="it-IT" sz="2800" dirty="0" err="1"/>
              <a:t>footer</a:t>
            </a:r>
            <a:r>
              <a:rPr lang="it-IT" sz="2800" dirty="0"/>
              <a:t> che contiene informazioni personali.</a:t>
            </a:r>
          </a:p>
        </p:txBody>
      </p:sp>
    </p:spTree>
    <p:extLst>
      <p:ext uri="{BB962C8B-B14F-4D97-AF65-F5344CB8AC3E}">
        <p14:creationId xmlns:p14="http://schemas.microsoft.com/office/powerpoint/2010/main" val="5475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6904B-90FC-40F1-85C2-97900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</a:rPr>
              <a:t>Layout complessivo HTML+CSS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02BE56-B94F-457B-815F-781D32F86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14" y="0"/>
            <a:ext cx="7315200" cy="360615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8DA0748-C34B-4159-BB66-1E72A6021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13" y="3606157"/>
            <a:ext cx="7315199" cy="32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2C36071-91E8-4AF8-96CB-F26E00F39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0" y="2171525"/>
            <a:ext cx="3238952" cy="12574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E88DC31-F945-4E11-BC00-707234DCA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29" y="923575"/>
            <a:ext cx="367716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00E31E-3CCB-4629-965E-FD4A30D0C591}"/>
              </a:ext>
            </a:extLst>
          </p:cNvPr>
          <p:cNvSpPr txBox="1"/>
          <p:nvPr/>
        </p:nvSpPr>
        <p:spPr>
          <a:xfrm>
            <a:off x="2967318" y="430306"/>
            <a:ext cx="625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/>
              <a:t>Header</a:t>
            </a:r>
            <a:endParaRPr lang="it-IT" sz="32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E61CC0-EB91-4929-B4E2-99905C658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1186392"/>
            <a:ext cx="10632141" cy="5241302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FB6F546-E794-4346-80F7-A432E96B2322}"/>
              </a:ext>
            </a:extLst>
          </p:cNvPr>
          <p:cNvCxnSpPr/>
          <p:nvPr/>
        </p:nvCxnSpPr>
        <p:spPr>
          <a:xfrm>
            <a:off x="11638844" y="1140178"/>
            <a:ext cx="0" cy="5292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C4F757-E454-4FE0-AA52-4A108FD9C02D}"/>
              </a:ext>
            </a:extLst>
          </p:cNvPr>
          <p:cNvSpPr txBox="1"/>
          <p:nvPr/>
        </p:nvSpPr>
        <p:spPr>
          <a:xfrm>
            <a:off x="11628552" y="3632289"/>
            <a:ext cx="66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700px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01A9BF0-6B65-4C81-8673-A82ADE77E40B}"/>
              </a:ext>
            </a:extLst>
          </p:cNvPr>
          <p:cNvCxnSpPr/>
          <p:nvPr/>
        </p:nvCxnSpPr>
        <p:spPr>
          <a:xfrm>
            <a:off x="1704622" y="1186392"/>
            <a:ext cx="0" cy="348897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BEC09B-F70C-4091-82C4-F4A68132B51F}"/>
              </a:ext>
            </a:extLst>
          </p:cNvPr>
          <p:cNvSpPr txBox="1"/>
          <p:nvPr/>
        </p:nvSpPr>
        <p:spPr>
          <a:xfrm>
            <a:off x="1841085" y="1129947"/>
            <a:ext cx="2832507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20px </a:t>
            </a:r>
            <a:r>
              <a:rPr lang="it-IT" dirty="0" err="1">
                <a:solidFill>
                  <a:schemeClr val="bg1"/>
                </a:solidFill>
              </a:rPr>
              <a:t>padding</a:t>
            </a:r>
            <a:r>
              <a:rPr lang="it-IT" dirty="0">
                <a:solidFill>
                  <a:schemeClr val="bg1"/>
                </a:solidFill>
              </a:rPr>
              <a:t> + 15px spazio</a:t>
            </a:r>
          </a:p>
        </p:txBody>
      </p:sp>
    </p:spTree>
    <p:extLst>
      <p:ext uri="{BB962C8B-B14F-4D97-AF65-F5344CB8AC3E}">
        <p14:creationId xmlns:p14="http://schemas.microsoft.com/office/powerpoint/2010/main" val="8847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EBA5CC1-DE21-4FCE-A612-A2CD7380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4" y="1385267"/>
            <a:ext cx="4003455" cy="38391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A6FDDB-E380-4247-B911-8A7315B9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89" y="756356"/>
            <a:ext cx="4239217" cy="572602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0D2789-DE76-4E9B-AFAD-237523C0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06" y="1066309"/>
            <a:ext cx="2638793" cy="510611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7F82F7-81A3-4FFF-956D-9D93DFEAF780}"/>
              </a:ext>
            </a:extLst>
          </p:cNvPr>
          <p:cNvSpPr txBox="1"/>
          <p:nvPr/>
        </p:nvSpPr>
        <p:spPr>
          <a:xfrm>
            <a:off x="4583663" y="144790"/>
            <a:ext cx="30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/>
              <a:t>Header</a:t>
            </a:r>
            <a:r>
              <a:rPr lang="it-IT" sz="2400" b="1" dirty="0"/>
              <a:t> (HTML + CSS)</a:t>
            </a:r>
          </a:p>
        </p:txBody>
      </p:sp>
    </p:spTree>
    <p:extLst>
      <p:ext uri="{BB962C8B-B14F-4D97-AF65-F5344CB8AC3E}">
        <p14:creationId xmlns:p14="http://schemas.microsoft.com/office/powerpoint/2010/main" val="25920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4B9305-791E-4BF8-9648-C10804D9A5DA}"/>
              </a:ext>
            </a:extLst>
          </p:cNvPr>
          <p:cNvSpPr txBox="1"/>
          <p:nvPr/>
        </p:nvSpPr>
        <p:spPr>
          <a:xfrm>
            <a:off x="5198533" y="0"/>
            <a:ext cx="179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err="1"/>
              <a:t>Section</a:t>
            </a:r>
            <a:endParaRPr lang="it-IT" sz="36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890F06-29DE-4B21-884A-7752DC2B7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2" y="646331"/>
            <a:ext cx="11322756" cy="6011731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EB1F977-8F83-4CA4-AA35-C33AEE5D53F8}"/>
              </a:ext>
            </a:extLst>
          </p:cNvPr>
          <p:cNvCxnSpPr/>
          <p:nvPr/>
        </p:nvCxnSpPr>
        <p:spPr>
          <a:xfrm>
            <a:off x="11875911" y="646331"/>
            <a:ext cx="0" cy="60117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606ED81-89A2-418C-A149-574122C0B773}"/>
              </a:ext>
            </a:extLst>
          </p:cNvPr>
          <p:cNvCxnSpPr/>
          <p:nvPr/>
        </p:nvCxnSpPr>
        <p:spPr>
          <a:xfrm>
            <a:off x="434622" y="2009422"/>
            <a:ext cx="107808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661C191-21A1-4DB9-A4BF-FCB79EEE8753}"/>
              </a:ext>
            </a:extLst>
          </p:cNvPr>
          <p:cNvCxnSpPr>
            <a:cxnSpLocks/>
          </p:cNvCxnSpPr>
          <p:nvPr/>
        </p:nvCxnSpPr>
        <p:spPr>
          <a:xfrm>
            <a:off x="5802488" y="1619955"/>
            <a:ext cx="293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9BBB002-1C39-4CB0-990F-35B744D66FAB}"/>
              </a:ext>
            </a:extLst>
          </p:cNvPr>
          <p:cNvCxnSpPr>
            <a:cxnSpLocks/>
          </p:cNvCxnSpPr>
          <p:nvPr/>
        </p:nvCxnSpPr>
        <p:spPr>
          <a:xfrm>
            <a:off x="7247466" y="536222"/>
            <a:ext cx="45099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6BB86D5-5D30-488D-9797-B38EC3034BD8}"/>
              </a:ext>
            </a:extLst>
          </p:cNvPr>
          <p:cNvCxnSpPr>
            <a:cxnSpLocks/>
          </p:cNvCxnSpPr>
          <p:nvPr/>
        </p:nvCxnSpPr>
        <p:spPr>
          <a:xfrm>
            <a:off x="2427111" y="646331"/>
            <a:ext cx="0" cy="50656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38A5C49-517E-4EBA-B51B-B51785E50FB9}"/>
              </a:ext>
            </a:extLst>
          </p:cNvPr>
          <p:cNvSpPr txBox="1"/>
          <p:nvPr/>
        </p:nvSpPr>
        <p:spPr>
          <a:xfrm>
            <a:off x="11757378" y="3059668"/>
            <a:ext cx="7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BA90EF-415C-4008-A1B0-0A8E6BC87CEA}"/>
              </a:ext>
            </a:extLst>
          </p:cNvPr>
          <p:cNvSpPr txBox="1"/>
          <p:nvPr/>
        </p:nvSpPr>
        <p:spPr>
          <a:xfrm>
            <a:off x="9139776" y="166890"/>
            <a:ext cx="7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90C790C-D5B0-41FE-8FE3-6A8FE178090C}"/>
              </a:ext>
            </a:extLst>
          </p:cNvPr>
          <p:cNvSpPr txBox="1"/>
          <p:nvPr/>
        </p:nvSpPr>
        <p:spPr>
          <a:xfrm>
            <a:off x="533399" y="2009422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10%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AC56921-34A2-4730-8212-F0E1C4A82C15}"/>
              </a:ext>
            </a:extLst>
          </p:cNvPr>
          <p:cNvSpPr txBox="1"/>
          <p:nvPr/>
        </p:nvSpPr>
        <p:spPr>
          <a:xfrm>
            <a:off x="2492023" y="714949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7D5921A-1864-46F8-8F55-E78AD19CE32C}"/>
              </a:ext>
            </a:extLst>
          </p:cNvPr>
          <p:cNvSpPr txBox="1"/>
          <p:nvPr/>
        </p:nvSpPr>
        <p:spPr>
          <a:xfrm>
            <a:off x="5655733" y="1195569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3%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0264D2D-1E93-4F26-98B4-FCA1D9A24CF3}"/>
              </a:ext>
            </a:extLst>
          </p:cNvPr>
          <p:cNvCxnSpPr>
            <a:cxnSpLocks/>
          </p:cNvCxnSpPr>
          <p:nvPr/>
        </p:nvCxnSpPr>
        <p:spPr>
          <a:xfrm>
            <a:off x="1480246" y="3244334"/>
            <a:ext cx="45099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9B42998-202D-4697-96B7-C46F4C97925A}"/>
              </a:ext>
            </a:extLst>
          </p:cNvPr>
          <p:cNvSpPr txBox="1"/>
          <p:nvPr/>
        </p:nvSpPr>
        <p:spPr>
          <a:xfrm>
            <a:off x="3372556" y="2875002"/>
            <a:ext cx="7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3230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BAA7D6B-2DB1-47F9-B699-79D6423DE18E}"/>
              </a:ext>
            </a:extLst>
          </p:cNvPr>
          <p:cNvSpPr txBox="1"/>
          <p:nvPr/>
        </p:nvSpPr>
        <p:spPr>
          <a:xfrm>
            <a:off x="3818466" y="0"/>
            <a:ext cx="455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err="1"/>
              <a:t>Section</a:t>
            </a:r>
            <a:r>
              <a:rPr lang="it-IT" sz="3600" b="1" dirty="0"/>
              <a:t>(HTML +CSS)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A11A84-A8DC-447C-BC6A-BD15760C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1" y="838930"/>
            <a:ext cx="992643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BADB429-7546-4D84-8ACF-7E5659FD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1" y="751208"/>
            <a:ext cx="3028594" cy="53555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98248B-0883-4F2D-86B9-460414F4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60" y="1004549"/>
            <a:ext cx="350568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7266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310</TotalTime>
  <Words>99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Corbel</vt:lpstr>
      <vt:lpstr>Verdana</vt:lpstr>
      <vt:lpstr>Wingdings 2</vt:lpstr>
      <vt:lpstr>Cornice</vt:lpstr>
      <vt:lpstr>MHW1</vt:lpstr>
      <vt:lpstr>Descrizione del progetto</vt:lpstr>
      <vt:lpstr>Layout complessivo HTML+CSS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EDOARDO REINA</dc:creator>
  <cp:lastModifiedBy>EDOARDO REINA</cp:lastModifiedBy>
  <cp:revision>3</cp:revision>
  <dcterms:created xsi:type="dcterms:W3CDTF">2022-03-31T18:55:34Z</dcterms:created>
  <dcterms:modified xsi:type="dcterms:W3CDTF">2022-04-01T08:36:14Z</dcterms:modified>
</cp:coreProperties>
</file>