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8FA27-C88F-4826-8A2B-077C56466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191794"/>
            <a:ext cx="5518066" cy="874135"/>
          </a:xfrm>
        </p:spPr>
        <p:txBody>
          <a:bodyPr>
            <a:normAutofit fontScale="90000"/>
          </a:bodyPr>
          <a:lstStyle/>
          <a:p>
            <a:r>
              <a:rPr lang="en-US" dirty="0"/>
              <a:t>MHW3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367518-FFBB-44B0-96ED-9D7E879E1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965041"/>
            <a:ext cx="5357600" cy="463960"/>
          </a:xfrm>
        </p:spPr>
        <p:txBody>
          <a:bodyPr/>
          <a:lstStyle/>
          <a:p>
            <a:r>
              <a:rPr lang="en-US" dirty="0"/>
              <a:t>Edoardo Reina 1000002719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10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3EDF882-1549-477F-A200-1E26C256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41" y="1282453"/>
            <a:ext cx="3970986" cy="912108"/>
          </a:xfrm>
        </p:spPr>
        <p:txBody>
          <a:bodyPr/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A446ACA-5CAD-44AA-821D-55AB90C9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53" y="2277046"/>
            <a:ext cx="3971874" cy="2386394"/>
          </a:xfrm>
        </p:spPr>
        <p:txBody>
          <a:bodyPr/>
          <a:lstStyle/>
          <a:p>
            <a:r>
              <a:rPr lang="en-US" dirty="0"/>
              <a:t>L’HTML </a:t>
            </a:r>
            <a:r>
              <a:rPr lang="it-IT" dirty="0"/>
              <a:t>è lo stesso del mhw1 con l’aggiunta, per ogni gioco, di un div che contiene l’occorrente per mostrare gli </a:t>
            </a:r>
            <a:r>
              <a:rPr lang="it-IT" dirty="0" err="1"/>
              <a:t>screenshot</a:t>
            </a:r>
            <a:r>
              <a:rPr lang="it-IT" dirty="0"/>
              <a:t> e di uno a piè pagina dedicato alla musica.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79794D1-A018-4494-9935-2656A4B3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75" y="1386503"/>
            <a:ext cx="5192746" cy="89054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087230C-5750-4927-ABE6-657B9ECFD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75" y="3737243"/>
            <a:ext cx="5346211" cy="16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3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CA058A4-268A-42EF-A8ED-14111AA9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668" y="787935"/>
            <a:ext cx="3970986" cy="853382"/>
          </a:xfrm>
        </p:spPr>
        <p:txBody>
          <a:bodyPr/>
          <a:lstStyle/>
          <a:p>
            <a:r>
              <a:rPr lang="it-IT" dirty="0"/>
              <a:t>API-1 RAWG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146373-DF0A-486B-B371-2CFE9DE00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7667" y="1641316"/>
            <a:ext cx="4592619" cy="521668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L’ API del sito RAWG è un’API con autenticazione tramite chiave, nel mio sito viene utilizzata per cercare gli screen dei giochi della lista, quando si clicca sul pulsante «show screens» viene chiamata la funzione </a:t>
            </a:r>
            <a:r>
              <a:rPr lang="it-IT" dirty="0" err="1"/>
              <a:t>showscreens</a:t>
            </a:r>
            <a:r>
              <a:rPr lang="it-IT" dirty="0"/>
              <a:t> che pone TARGET al contenitore cliccato e nasconde il pulsante, viene poi chiamata la funzione </a:t>
            </a:r>
            <a:r>
              <a:rPr lang="it-IT" dirty="0" err="1"/>
              <a:t>getScreens</a:t>
            </a:r>
            <a:r>
              <a:rPr lang="it-IT" dirty="0"/>
              <a:t> che usa i campi data-* del box per aggiornare </a:t>
            </a:r>
            <a:r>
              <a:rPr lang="it-IT" dirty="0" err="1"/>
              <a:t>l’url</a:t>
            </a:r>
            <a:r>
              <a:rPr lang="it-IT" dirty="0"/>
              <a:t> ed effettuare la </a:t>
            </a:r>
            <a:r>
              <a:rPr lang="it-IT" dirty="0" err="1"/>
              <a:t>fetch</a:t>
            </a:r>
            <a:r>
              <a:rPr lang="it-IT" dirty="0"/>
              <a:t> che risponde con un file </a:t>
            </a:r>
            <a:r>
              <a:rPr lang="it-IT" dirty="0" err="1"/>
              <a:t>json</a:t>
            </a:r>
            <a:r>
              <a:rPr lang="it-IT" dirty="0"/>
              <a:t> che contiene vari link a </a:t>
            </a:r>
            <a:r>
              <a:rPr lang="it-IT" dirty="0" err="1"/>
              <a:t>screenshot</a:t>
            </a:r>
            <a:r>
              <a:rPr lang="it-IT" dirty="0"/>
              <a:t> del gioco relativo al box cliccato; infine la funzione </a:t>
            </a:r>
            <a:r>
              <a:rPr lang="it-IT" dirty="0" err="1"/>
              <a:t>onJsonImages</a:t>
            </a:r>
            <a:r>
              <a:rPr lang="it-IT" dirty="0"/>
              <a:t> limita il numero di risultati e mette gli screen nel contenitore cliccato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8A47226-095B-4906-81A0-DD95C434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78" y="929776"/>
            <a:ext cx="4439270" cy="17909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61C85E8-12C1-46AE-A6F7-991CF2AFD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278" y="3242530"/>
            <a:ext cx="4305901" cy="7430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20281B2-C33F-4E16-A1D3-996E26E9C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278" y="4507388"/>
            <a:ext cx="412490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6CEFF4B-9BB8-4599-832F-8350E4A6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10" y="1288678"/>
            <a:ext cx="3970986" cy="526811"/>
          </a:xfrm>
        </p:spPr>
        <p:txBody>
          <a:bodyPr>
            <a:normAutofit fontScale="90000"/>
          </a:bodyPr>
          <a:lstStyle/>
          <a:p>
            <a:r>
              <a:rPr lang="it-IT" dirty="0"/>
              <a:t>API-2 </a:t>
            </a:r>
            <a:r>
              <a:rPr lang="it-IT" dirty="0" err="1"/>
              <a:t>Spotify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BE0786-1B88-419C-BAF7-0002E5BA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1815488"/>
            <a:ext cx="4279484" cy="4759483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Il mio sito fa uso dell’API di </a:t>
            </a:r>
            <a:r>
              <a:rPr lang="it-IT" dirty="0" err="1"/>
              <a:t>Spotify</a:t>
            </a:r>
            <a:r>
              <a:rPr lang="it-IT" dirty="0"/>
              <a:t>, il cui metodo di autorizzazione è OAuth2;</a:t>
            </a:r>
          </a:p>
          <a:p>
            <a:r>
              <a:rPr lang="it-IT" dirty="0"/>
              <a:t>Cliccando sul pulsante play viene chiamata la funzione </a:t>
            </a:r>
            <a:r>
              <a:rPr lang="it-IT" dirty="0" err="1"/>
              <a:t>playMusic</a:t>
            </a:r>
            <a:r>
              <a:rPr lang="it-IT" dirty="0"/>
              <a:t> che aggiorna </a:t>
            </a:r>
            <a:r>
              <a:rPr lang="it-IT" dirty="0" err="1"/>
              <a:t>l’url</a:t>
            </a:r>
            <a:r>
              <a:rPr lang="it-IT" dirty="0"/>
              <a:t> e esegue la </a:t>
            </a:r>
            <a:r>
              <a:rPr lang="it-IT" dirty="0" err="1"/>
              <a:t>fetch</a:t>
            </a:r>
            <a:r>
              <a:rPr lang="it-IT" dirty="0"/>
              <a:t> che restituisce un file </a:t>
            </a:r>
            <a:r>
              <a:rPr lang="it-IT" dirty="0" err="1"/>
              <a:t>json</a:t>
            </a:r>
            <a:r>
              <a:rPr lang="it-IT" dirty="0"/>
              <a:t> con i dati di una playlist specifica, successivamente la funzione </a:t>
            </a:r>
            <a:r>
              <a:rPr lang="it-IT" dirty="0" err="1"/>
              <a:t>onJson</a:t>
            </a:r>
            <a:r>
              <a:rPr lang="it-IT" dirty="0"/>
              <a:t> genera un numero casuale tra 0 e la lunghezza della playlist, la funzione poi aggiorna i vari campi del contenitore con la cover dell’album, il nome della canzone e un link ad un estratto della canzone; non tutte le canzoni della playlist hanno estratti quindi l’operazione è iterata fino a quando non si trova una che lo ha.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7AEE999-FCB7-40E2-BFB4-243A1216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342" y="331282"/>
            <a:ext cx="4610743" cy="19147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99A35A4-F987-40C1-81F0-EF403227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342" y="2303823"/>
            <a:ext cx="3038899" cy="181000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07D6E9C-86A9-4E09-9ECD-12E88F442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342" y="4171575"/>
            <a:ext cx="409632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5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47</TotalTime>
  <Words>262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MHW3</vt:lpstr>
      <vt:lpstr>HTML</vt:lpstr>
      <vt:lpstr>API-1 RAWG</vt:lpstr>
      <vt:lpstr>API-2 Spotify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Edoardo Reina</dc:creator>
  <cp:lastModifiedBy>Edoardo Reina</cp:lastModifiedBy>
  <cp:revision>2</cp:revision>
  <dcterms:created xsi:type="dcterms:W3CDTF">2022-04-30T00:24:30Z</dcterms:created>
  <dcterms:modified xsi:type="dcterms:W3CDTF">2022-04-30T01:11:51Z</dcterms:modified>
</cp:coreProperties>
</file>