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5FFC6-D0FB-4B47-BC6D-C932FA191E09}" v="13" dt="2024-02-14T19:02:1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40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469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06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69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4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38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65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9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57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48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98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27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8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39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7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18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83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9023-BA11-A8F9-ADA1-42589B97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37" y="1586735"/>
            <a:ext cx="9144000" cy="3684529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atin typeface="+mn-lt"/>
              </a:rPr>
              <a:t>Project 3: </a:t>
            </a:r>
            <a:r>
              <a:rPr lang="en-US" b="1" i="0" dirty="0">
                <a:effectLst/>
                <a:latin typeface="+mn-lt"/>
              </a:rPr>
              <a:t> An investigation into the split of property ownership in Glasgow, Scotland</a:t>
            </a:r>
            <a:br>
              <a:rPr lang="en-US" b="1" i="0" dirty="0">
                <a:effectLst/>
                <a:latin typeface="+mn-lt"/>
              </a:rPr>
            </a:br>
            <a:br>
              <a:rPr lang="en-US" b="1" i="0" dirty="0">
                <a:effectLst/>
                <a:latin typeface="+mn-lt"/>
              </a:rPr>
            </a:br>
            <a:r>
              <a:rPr lang="en-US" b="1" i="0" dirty="0" err="1">
                <a:effectLst/>
                <a:latin typeface="+mn-lt"/>
              </a:rPr>
              <a:t>Py</a:t>
            </a:r>
            <a:r>
              <a:rPr lang="en-US" b="1" i="0" dirty="0">
                <a:effectLst/>
                <a:latin typeface="+mn-lt"/>
              </a:rPr>
              <a:t>-ministers</a:t>
            </a:r>
            <a:br>
              <a:rPr lang="en-US" b="1" i="0" dirty="0">
                <a:effectLst/>
                <a:latin typeface="+mn-lt"/>
              </a:rPr>
            </a:br>
            <a:r>
              <a:rPr lang="en-US" sz="1600" b="1" i="0" dirty="0">
                <a:effectLst/>
                <a:latin typeface="+mn-lt"/>
              </a:rPr>
              <a:t>Dan </a:t>
            </a:r>
            <a:r>
              <a:rPr lang="en-US" sz="1600" b="1" i="0" dirty="0" err="1">
                <a:effectLst/>
                <a:latin typeface="+mn-lt"/>
              </a:rPr>
              <a:t>hughes</a:t>
            </a:r>
            <a:r>
              <a:rPr lang="en-US" sz="1600" b="1" i="0" dirty="0">
                <a:effectLst/>
                <a:latin typeface="+mn-lt"/>
              </a:rPr>
              <a:t>, Eoghan Alton</a:t>
            </a:r>
            <a:br>
              <a:rPr lang="en-US" sz="1600" b="1" i="0" dirty="0">
                <a:effectLst/>
                <a:latin typeface="+mn-lt"/>
              </a:rPr>
            </a:br>
            <a:r>
              <a:rPr lang="en-US" sz="1600" b="1" i="0" dirty="0">
                <a:effectLst/>
                <a:latin typeface="+mn-lt"/>
              </a:rPr>
              <a:t>Mohammed </a:t>
            </a:r>
            <a:r>
              <a:rPr lang="en-US" sz="1600" b="1" i="0" dirty="0" err="1">
                <a:effectLst/>
                <a:latin typeface="+mn-lt"/>
              </a:rPr>
              <a:t>Sadek</a:t>
            </a:r>
            <a:r>
              <a:rPr lang="en-US" sz="1600" b="1" i="0" dirty="0">
                <a:effectLst/>
                <a:latin typeface="+mn-lt"/>
              </a:rPr>
              <a:t> Ahmed, </a:t>
            </a:r>
            <a:r>
              <a:rPr lang="en-US" sz="1600" b="1" i="0" dirty="0" err="1">
                <a:effectLst/>
                <a:latin typeface="+mn-lt"/>
              </a:rPr>
              <a:t>Kashfi</a:t>
            </a:r>
            <a:r>
              <a:rPr lang="en-US" sz="1600" b="1" i="0" dirty="0">
                <a:effectLst/>
                <a:latin typeface="+mn-lt"/>
              </a:rPr>
              <a:t> Khalid</a:t>
            </a:r>
            <a:br>
              <a:rPr lang="en-US" b="1" i="0" dirty="0">
                <a:effectLst/>
                <a:latin typeface="+mn-lt"/>
              </a:rPr>
            </a:br>
            <a:endParaRPr lang="en-IE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3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F50A-0529-A129-162B-76B4478E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D052-9B5F-21E9-6C54-A9A1883A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Analyse the state of housing in a major city</a:t>
            </a:r>
          </a:p>
          <a:p>
            <a:r>
              <a:rPr lang="en-IE" dirty="0"/>
              <a:t>We have chosen Glasgow and to investigate the number of houses owned independently and by the housing association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2AA3-AA46-69FA-A2C4-5F242BDD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03" y="212081"/>
            <a:ext cx="5178490" cy="1682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1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D514-DD88-E635-761A-B09C903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E1F5-0598-B1DB-66EE-68CF34C5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started off by first importing the data in as a csv and using pandas to help clean up and manipulate the data into something we can analyse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35D11-C6C1-19EC-F514-1DF10327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90" y="3429000"/>
            <a:ext cx="3511097" cy="248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9964D-4795-491D-A83A-0272163E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321" y="3426626"/>
            <a:ext cx="3041197" cy="2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B8E8-30E0-D7A7-A530-3B4704C6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4350-7EB1-DAE8-F26C-16220C88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Next, we needed a way to store and access our data for some of the ways we planned on presenting our data for this we turned to SQLite </a:t>
            </a:r>
          </a:p>
        </p:txBody>
      </p:sp>
    </p:spTree>
    <p:extLst>
      <p:ext uri="{BB962C8B-B14F-4D97-AF65-F5344CB8AC3E}">
        <p14:creationId xmlns:p14="http://schemas.microsoft.com/office/powerpoint/2010/main" val="20778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EA65-12F3-F0AD-CE54-7D182512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choropleth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DE96-D223-DF7C-2A5E-A450257D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the data had been transformed, we worked on creating different ways to present the data</a:t>
            </a:r>
          </a:p>
          <a:p>
            <a:r>
              <a:rPr lang="en-GB" dirty="0"/>
              <a:t>One which way we have chosen is a choropleth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B0A47C-522F-F792-32A3-634A59965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80522" cy="2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E6F1B-C069-8F62-120E-7E0E2A37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83" y="3279914"/>
            <a:ext cx="3784629" cy="28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4318128-A603-0183-B5FC-CD7600198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0522" y="3276600"/>
            <a:ext cx="3467878" cy="34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FEC31328-0C61-FF08-7877-A985093B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6" y="1080082"/>
            <a:ext cx="9575423" cy="47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E6F-64E7-ED59-7142-6D5E8AC1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DA4F-7F14-B2C6-9A71-26E7059A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form of presentation we have chosen to display our data in is the form of interactive charts</a:t>
            </a:r>
          </a:p>
        </p:txBody>
      </p:sp>
      <p:pic>
        <p:nvPicPr>
          <p:cNvPr id="7" name="Picture 6" descr="A screenshot of a pie chart&#10;&#10;Description automatically generated">
            <a:extLst>
              <a:ext uri="{FF2B5EF4-FFF2-40B4-BE49-F238E27FC236}">
                <a16:creationId xmlns:a16="http://schemas.microsoft.com/office/drawing/2014/main" id="{038D38AC-789F-F2C0-5F5A-00026E948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92" y="3694921"/>
            <a:ext cx="4161932" cy="29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D84C-7020-B6A2-B371-38D3E62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6F6-FF8D-E8FA-4585-43A7D510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a relatively small dataset, we have found some interesting points; no clear sides of city show similar colours on our map</a:t>
            </a:r>
          </a:p>
          <a:p>
            <a:r>
              <a:rPr lang="en-GB" dirty="0"/>
              <a:t>Further investigation would need to be done into areas of high Housing Association owned properties </a:t>
            </a:r>
          </a:p>
          <a:p>
            <a:r>
              <a:rPr lang="en-GB" dirty="0"/>
              <a:t>Good exploratory analysis </a:t>
            </a: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0555AEE-2E26-FE10-DC5D-78D6FBBC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8" y="3799422"/>
            <a:ext cx="5840695" cy="29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C19A-736A-A2CB-3809-E9A858B0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58C1-BB5D-5167-2CE5-D038728C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30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216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Project 3:  An investigation into the split of property ownership in Glasgow, Scotland  Py-ministers Dan hughes, Eoghan Alton Mohammed Sadek Ahmed, Kashfi Khalid </vt:lpstr>
      <vt:lpstr>Purpose of this Project</vt:lpstr>
      <vt:lpstr>Process</vt:lpstr>
      <vt:lpstr>Database</vt:lpstr>
      <vt:lpstr>Creating The choropleth</vt:lpstr>
      <vt:lpstr>PowerPoint Presentation</vt:lpstr>
      <vt:lpstr>Charts </vt:lpstr>
      <vt:lpstr>Conclusions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 An investigation into the split of property ownership in Glasgow, Scotland</dc:title>
  <dc:creator>EOGHAN ALTON</dc:creator>
  <cp:lastModifiedBy>Dave Hughes</cp:lastModifiedBy>
  <cp:revision>2</cp:revision>
  <dcterms:created xsi:type="dcterms:W3CDTF">2024-02-14T18:21:15Z</dcterms:created>
  <dcterms:modified xsi:type="dcterms:W3CDTF">2024-02-14T19:40:12Z</dcterms:modified>
</cp:coreProperties>
</file>