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A49CC-B9CD-3248-DCF3-E791697A50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5F6B96-8019-C2FF-F49C-7A9F6F1852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07F6D7-E3A0-5DB3-AA9E-DE09C82D6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53F85-9EA6-42B4-9175-848AC6788C60}" type="datetimeFigureOut">
              <a:rPr lang="en-IE" smtClean="0"/>
              <a:t>14/02/2024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493C0B-C374-3CF9-A776-2F0C01C1A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DA6C05-94E5-3DFE-3B0E-2014877B7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38A59-3388-4406-B03E-23FB9C5983B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30794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D42AE-FA00-D997-4BC4-767D3A2D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5F3556-E993-70AE-72CF-55AD309F6A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8434BB-F832-878C-BFF7-5242FEE10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53F85-9EA6-42B4-9175-848AC6788C60}" type="datetimeFigureOut">
              <a:rPr lang="en-IE" smtClean="0"/>
              <a:t>14/02/2024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406308-9E45-DB0F-FFD4-15AE6AABA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AAE3D8-C95B-5056-14A1-3EE673716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38A59-3388-4406-B03E-23FB9C5983B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01761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5F4064-66F1-C7BE-0F80-91B0106F54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8FC4F0-E09C-B5CC-106A-76B163D587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F4B262-758B-911C-A761-0BB42F95D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53F85-9EA6-42B4-9175-848AC6788C60}" type="datetimeFigureOut">
              <a:rPr lang="en-IE" smtClean="0"/>
              <a:t>14/02/2024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D93CC8-C79A-36C0-7214-298784F0D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208E9-E415-1F1F-5C72-98B258B3C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38A59-3388-4406-B03E-23FB9C5983B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37764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73186-D99F-D50F-DAA1-0F3C90EF8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B23E2-F94C-4174-BD54-5498D0F567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CB7587-21F7-185A-00EF-47765C74E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53F85-9EA6-42B4-9175-848AC6788C60}" type="datetimeFigureOut">
              <a:rPr lang="en-IE" smtClean="0"/>
              <a:t>14/02/2024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F0F727-CC71-2EC9-484F-191C44676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956311-D5BA-ADD2-9475-29EEDD2BD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38A59-3388-4406-B03E-23FB9C5983B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24687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1B436-9392-7D14-D738-324C11F0E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79F3AC-2BDB-7533-5C01-5F84600AFD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AF7E91-7E20-BDAF-4054-7EF39BCF8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53F85-9EA6-42B4-9175-848AC6788C60}" type="datetimeFigureOut">
              <a:rPr lang="en-IE" smtClean="0"/>
              <a:t>14/02/2024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1E469D-CB5E-01CB-4111-CD14A36D1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44C4D-BA19-1A02-26D4-C2370111E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38A59-3388-4406-B03E-23FB9C5983B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24455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F2BA2-7BFC-F99F-AE0C-45D9E64AD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FCACF-FFF5-3D9F-34AB-BDA488D45D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66157E-37F2-AF9D-6CE3-E0B12B104D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87A64D-1252-94C9-CC6D-FD8100492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53F85-9EA6-42B4-9175-848AC6788C60}" type="datetimeFigureOut">
              <a:rPr lang="en-IE" smtClean="0"/>
              <a:t>14/02/2024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1EC9A3-27DE-1BD3-76ED-88816E252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9A297B-E937-0808-DDB4-74E3ABBB0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38A59-3388-4406-B03E-23FB9C5983B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52396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CA88F-9747-29DD-C43A-49C5BC994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9002EF-13F6-2FDF-9820-16083E5FF9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DFEC4D-7971-EE42-2148-0BAD88D023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3EE4F3-72C7-5E90-C433-D760652F1A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9FA84C-E616-9F5E-BA52-AAE63D6BBB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F01DC6-191C-2BF6-0CD1-E006A28DA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53F85-9EA6-42B4-9175-848AC6788C60}" type="datetimeFigureOut">
              <a:rPr lang="en-IE" smtClean="0"/>
              <a:t>14/02/2024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AD3959-0B9F-CBF8-0828-81697B4FF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10A643-482A-9DBD-CA5B-E0D135F89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38A59-3388-4406-B03E-23FB9C5983B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89401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A084D-E603-E5B0-B6A4-32699CC05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68472A-C8A9-3F4C-CFC0-E82D7DD53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53F85-9EA6-42B4-9175-848AC6788C60}" type="datetimeFigureOut">
              <a:rPr lang="en-IE" smtClean="0"/>
              <a:t>14/02/2024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4A53CE-2A77-1775-83AE-46D4A1C17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5EC314-3FA7-00D8-3926-F0355B412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38A59-3388-4406-B03E-23FB9C5983B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24016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CCF506-C8C5-6FB4-0531-B625D1E3A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53F85-9EA6-42B4-9175-848AC6788C60}" type="datetimeFigureOut">
              <a:rPr lang="en-IE" smtClean="0"/>
              <a:t>14/02/2024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08A187-9978-4834-AA98-CDCB4B5CB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810222-D730-2152-63D3-44BA6EB1D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38A59-3388-4406-B03E-23FB9C5983B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07794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844C5-6E24-DD9D-ABE6-7045541CB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5324C5-C717-036A-4B5C-A3F406F657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FDA9AD-1992-F9B9-C3E3-FE81EB2A9C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5201F5-0ACA-4ABB-0B64-47328FEBF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53F85-9EA6-42B4-9175-848AC6788C60}" type="datetimeFigureOut">
              <a:rPr lang="en-IE" smtClean="0"/>
              <a:t>14/02/2024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333B22-9AAD-B203-0631-5D41AABB3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BCD249-553B-E16B-C74B-21BC88B67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38A59-3388-4406-B03E-23FB9C5983B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77216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B53FA-0035-6543-0A73-4D22C6E3C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7D2C58-C18B-E7C3-BF8E-38A757CCD3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C5FC58-9F94-AB07-7B04-6705773BA7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ED7F6B-9AD8-CDB6-9B6B-979985397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53F85-9EA6-42B4-9175-848AC6788C60}" type="datetimeFigureOut">
              <a:rPr lang="en-IE" smtClean="0"/>
              <a:t>14/02/2024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7A1A55-EE96-3C09-17EB-1B63A492F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F42677-E034-FEE4-75D3-14F2AE9B7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38A59-3388-4406-B03E-23FB9C5983B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16580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AE6650-0DE5-5AFF-4925-0B2A4C9A1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C08B4-E237-7651-6B3D-C03E7BAF1D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EDC445-D172-64F6-254A-1CCD5D83F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253F85-9EA6-42B4-9175-848AC6788C60}" type="datetimeFigureOut">
              <a:rPr lang="en-IE" smtClean="0"/>
              <a:t>14/02/2024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D17281-EBA5-E165-BB10-7F20C11A53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B0B5AF-C5C6-F9A2-9E2E-CC6C5D299F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038A59-3388-4406-B03E-23FB9C5983B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13488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39023-BA11-A8F9-ADA1-42589B97E4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684529"/>
          </a:xfrm>
        </p:spPr>
        <p:txBody>
          <a:bodyPr>
            <a:normAutofit fontScale="90000"/>
          </a:bodyPr>
          <a:lstStyle/>
          <a:p>
            <a:r>
              <a:rPr lang="en-IE" b="1" dirty="0">
                <a:latin typeface="+mn-lt"/>
              </a:rPr>
              <a:t>Project 3: </a:t>
            </a:r>
            <a:r>
              <a:rPr lang="en-US" b="1" i="0" dirty="0">
                <a:effectLst/>
                <a:latin typeface="+mn-lt"/>
              </a:rPr>
              <a:t> An investigation into the split of property ownership in Glasgow, Scotland</a:t>
            </a:r>
            <a:br>
              <a:rPr lang="en-US" b="1" i="0" dirty="0">
                <a:effectLst/>
                <a:latin typeface="+mn-lt"/>
              </a:rPr>
            </a:br>
            <a:endParaRPr lang="en-IE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00355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13735-D6FE-FC98-DC32-E178C2B07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Dataset: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E3FE8-A330-064F-D991-9C77B9A2A8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Reviewed Kaggle datasets</a:t>
            </a:r>
          </a:p>
          <a:p>
            <a:r>
              <a:rPr lang="en-IE" dirty="0"/>
              <a:t>Found an interesting one relating to home ownership in Glasgow</a:t>
            </a:r>
          </a:p>
          <a:p>
            <a:endParaRPr lang="en-IE" dirty="0"/>
          </a:p>
          <a:p>
            <a:endParaRPr lang="en-I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332AA3-AA46-69FA-A2C4-5F242BDD5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020" y="3312702"/>
            <a:ext cx="8817429" cy="286426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34973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9F50A-0529-A129-162B-76B4478E7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A3D052-9B5F-21E9-6C54-A9A1883A7D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561361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31</Words>
  <Application>Microsoft Office PowerPoint</Application>
  <PresentationFormat>Widescreen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Project 3:  An investigation into the split of property ownership in Glasgow, Scotland </vt:lpstr>
      <vt:lpstr>Dataset: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3:  An investigation into the split of property ownership in Glasgow, Scotland </dc:title>
  <dc:creator>EOGHAN ALTON</dc:creator>
  <cp:lastModifiedBy>EOGHAN ALTON</cp:lastModifiedBy>
  <cp:revision>1</cp:revision>
  <dcterms:created xsi:type="dcterms:W3CDTF">2024-02-14T18:21:15Z</dcterms:created>
  <dcterms:modified xsi:type="dcterms:W3CDTF">2024-02-14T18:26:52Z</dcterms:modified>
</cp:coreProperties>
</file>