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Lato" panose="020F0502020204030203" pitchFamily="34" charset="0"/>
      <p:regular r:id="rId14"/>
    </p:embeddedFont>
    <p:embeddedFont>
      <p:font typeface="Lato Bold" panose="020F0502020204030203" charset="0"/>
      <p:regular r:id="rId15"/>
    </p:embeddedFont>
    <p:embeddedFont>
      <p:font typeface="Montserrat Classic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TextBox 3"/>
          <p:cNvSpPr txBox="1"/>
          <p:nvPr/>
        </p:nvSpPr>
        <p:spPr>
          <a:xfrm>
            <a:off x="2070993" y="2542598"/>
            <a:ext cx="9442596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 Bold"/>
              </a:rPr>
              <a:t>WATER QUALITY AND POTABILITY ANALYSIS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5" name="TextBox 5"/>
          <p:cNvSpPr txBox="1"/>
          <p:nvPr/>
        </p:nvSpPr>
        <p:spPr>
          <a:xfrm>
            <a:off x="2070993" y="6112244"/>
            <a:ext cx="2629495" cy="38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 Bold"/>
              </a:rPr>
              <a:t>April 1, 2024.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0993" y="4402824"/>
            <a:ext cx="859115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Lato"/>
              </a:rPr>
              <a:t>An in-depth machine learning analysis to predict water safety.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Results and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analysis revealed that chloramines, pH levels, and hardness are significant predictors of water portability.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model's performance demonstrates a strong capability to classify water samples based on potability accurately.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These results provide a scientific basis for enhancing water treatment processes and ensuring water quality standards are met.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Challenges and Learnings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encountered challenges such as data imbalances and missing values, which were mitigated through strategic preprocessing methods.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project underscored the importance of comprehensive data analysis and the impact of feature selection on model outcomes.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learnings include the critical role of data quality in machine learning and the need for continuous model evaluation and adaptation.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6670580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Conclusion and 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findings confirm the feasibility of using machine learning to predict water potability with high accuracy.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recommend ongoing monitoring and analysis of water quality parameters to preemptively address potability concerns.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Further research should explore the integration of additional predictive variables and the deployment of real-time water quality monitoring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3846698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Project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This project aims to address the global challenge of ensuring safe drinking water.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Utilizing advanced data analysis techniques, we assess various water quality parameters to determine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Our analysis contributes to the broader goal of sustainable and safe water access for all communities.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3846698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Project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primary objective is to conduct a comprehensive analysis of water quality, focusing on its potability status.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aim to develop a predictive model using machine learning to accurately classify water samples as potable or not based on their chemical properties.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insights gained will aid in improving water purification processes and ensuring public health safety.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451905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Dataset Description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We sourced our dataset from Kaggle, which contains detailed measurements related to water quality and potability.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Key features include pH level, hardness, solids concentration, and other chemical properties critical for assessing water safety.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Lato"/>
              </a:rPr>
              <a:t>Each sample in the dataset is labeled for potability, allowing for a clear binary classification task in our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4519051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analytical approach encompasses several key phases: data preprocessing, exploratory analysis, model training, and evaluation.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emphasize data integrity and reliability in our preprocessing steps to ensure accurate model training.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Through exploratory data analysis, we uncover hidden patterns and relationships that inform our modeling strategy.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Data Cleaning and Preparation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Data cleaning involved removing or imputing missing values to maintain dataset consistency and reliability.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performed feature selection to identify the most relevant variables for predicting water portability.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Normalization and scaling techniques were applied to standardize the range of our data features, optimizing them for machine learning algorithms.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Exploratory Data Analysis (EDA)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In our EDA phase, we meticulously examined the distribution and correlation of water quality parameters.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Statistical analyses were conducted to understand the underlying structures of the data and to identify any outliers or anomalies.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Visualization tools like histograms, scatter plots, and box plots were employed to provide a clear graphical representation of our findings.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Machine Learning Models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445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evaluated several machine learning models, including Decision Trees, SVM, and Random Forest, for their efficacy in predicting portability.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Hyperparameter tuning was performed to find the optimal settings for each model, enhancing their predictive accuracy.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models were rigorously tested against a validation set to determine their generalization capability in unseen data scenarios.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8895" y="9682200"/>
            <a:ext cx="651081" cy="4762"/>
          </a:xfrm>
          <a:prstGeom prst="line">
            <a:avLst/>
          </a:prstGeom>
          <a:ln w="19050" cap="flat">
            <a:solidFill>
              <a:srgbClr val="00A79D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IE"/>
          </a:p>
        </p:txBody>
      </p:sp>
      <p:sp>
        <p:nvSpPr>
          <p:cNvPr id="3" name="Freeform 3"/>
          <p:cNvSpPr/>
          <p:nvPr/>
        </p:nvSpPr>
        <p:spPr>
          <a:xfrm rot="5400000">
            <a:off x="1292890" y="764510"/>
            <a:ext cx="176981" cy="705360"/>
          </a:xfrm>
          <a:custGeom>
            <a:avLst/>
            <a:gdLst/>
            <a:ahLst/>
            <a:cxnLst/>
            <a:rect l="l" t="t" r="r" b="b"/>
            <a:pathLst>
              <a:path w="176981" h="705360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E"/>
          </a:p>
        </p:txBody>
      </p:sp>
      <p:sp>
        <p:nvSpPr>
          <p:cNvPr id="4" name="TextBox 4"/>
          <p:cNvSpPr txBox="1"/>
          <p:nvPr/>
        </p:nvSpPr>
        <p:spPr>
          <a:xfrm>
            <a:off x="2036105" y="1884515"/>
            <a:ext cx="667058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Model Training and Evaluation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36105" y="3785644"/>
            <a:ext cx="15223195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Model training involved dividing the dataset into training and testing subsets to validate the learning and predictive power of our models.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utilized cross-validation techniques to ensure that our model performance was robust and not due to overfitting.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Lato"/>
            </a:endParaR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Random Forest model showed superior performance, with an 85% accuracy rate, making it our primary model for water potability prediction.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677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 Classic Bold</vt:lpstr>
      <vt:lpstr>Lato Bold</vt:lpstr>
      <vt:lpstr>Calibri</vt:lpstr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Presentation</dc:title>
  <cp:lastModifiedBy>EOGHAN ALTON</cp:lastModifiedBy>
  <cp:revision>3</cp:revision>
  <dcterms:created xsi:type="dcterms:W3CDTF">2006-08-16T00:00:00Z</dcterms:created>
  <dcterms:modified xsi:type="dcterms:W3CDTF">2024-04-03T17:44:05Z</dcterms:modified>
  <dc:identifier>DAGBLFaealI</dc:identifier>
</cp:coreProperties>
</file>