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Lato" charset="1" panose="020F0502020204030203"/>
      <p:regular r:id="rId12"/>
    </p:embeddedFont>
    <p:embeddedFont>
      <p:font typeface="Lato Bold" charset="1" panose="020F0502020204030203"/>
      <p:regular r:id="rId13"/>
    </p:embeddedFont>
    <p:embeddedFont>
      <p:font typeface="Lato Italics" charset="1" panose="020F0502020204030203"/>
      <p:regular r:id="rId14"/>
    </p:embeddedFont>
    <p:embeddedFont>
      <p:font typeface="Lato Bold Italics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2070993" y="2542598"/>
            <a:ext cx="9442596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Montserrat Classic Bold"/>
              </a:rPr>
              <a:t>WATER QUALITY AND POTABILITY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70993" y="6112244"/>
            <a:ext cx="2629495" cy="38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 Bold"/>
              </a:rPr>
              <a:t>April 1,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0993" y="4402824"/>
            <a:ext cx="8591157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Lato"/>
              </a:rPr>
              <a:t>An in-depth machine learning analysis to predict water safety.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Results and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analysis revealed </a:t>
            </a:r>
            <a:r>
              <a:rPr lang="en-US" sz="2799">
                <a:solidFill>
                  <a:srgbClr val="000000"/>
                </a:solidFill>
                <a:latin typeface="Lato"/>
              </a:rPr>
              <a:t>that chloramines, pH levels, and hardness are significant predictors of water portability.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model's performance demonstrates a strong capability to classify water samples based on potability accurately.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These results provide a scientific basis for enhancing water treatme</a:t>
            </a:r>
            <a:r>
              <a:rPr lang="en-US" sz="2799">
                <a:solidFill>
                  <a:srgbClr val="000000"/>
                </a:solidFill>
                <a:latin typeface="Lato"/>
              </a:rPr>
              <a:t>n</a:t>
            </a:r>
            <a:r>
              <a:rPr lang="en-US" sz="2799">
                <a:solidFill>
                  <a:srgbClr val="000000"/>
                </a:solidFill>
                <a:latin typeface="Lato"/>
              </a:rPr>
              <a:t>t processes and ensuring water quality standards are met.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Challenges and Learnings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encountered challenges such as data imbalances and missing values, which were mitigated through strategic preprocessing methods.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project underscored the importance of comprehensive data analysis and the impact of feature selection on model outcomes.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learnings include the critical role of data quality in machine learning and the need for continuous model evaluation and adaptation.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Conclusion and 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findings confirm the feasibility of using machine learning to predict water potability with high accuracy.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recommend ongoing monitoring and analysis of water quality parameters to preemptively address potability concerns.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Further research should explore the integration of additional predictive variables and the deployment of real-time water quality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3846698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This project aims to address the global challenge of ensuring safe drinking water.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Utilizing advanced data analysis techniques, we assess various water quality parameters to determine portability.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analysis contributes to the broader goal of sustainable and safe water access for all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3846698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Project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primary objective is to conduct a comprehensive analysis of water qua</a:t>
            </a:r>
            <a:r>
              <a:rPr lang="en-US" sz="2799">
                <a:solidFill>
                  <a:srgbClr val="000000"/>
                </a:solidFill>
                <a:latin typeface="Lato"/>
              </a:rPr>
              <a:t>lity, focusing on its potability status.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aim to develop a predictive model using machine learning to accurately classify water samples as potable or not based on their chemical properties.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insights gained will aid in improving water purification processes and ensuring public health safety.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451905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Dataset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sourced our dataset from Kaggle, which contains detailed measurements related to water qua</a:t>
            </a:r>
            <a:r>
              <a:rPr lang="en-US" sz="2799">
                <a:solidFill>
                  <a:srgbClr val="000000"/>
                </a:solidFill>
                <a:latin typeface="Lato"/>
              </a:rPr>
              <a:t>lity and portability.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Key features include pH level, hardness, solids concentration, and other chemical properties critical for assessing water safety.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Each sample in the dataset is labeled for potability, allowing for a clear binary classification task in our analysis.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451905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Our analytical approach encompasses several key phases: data</a:t>
            </a:r>
            <a:r>
              <a:rPr lang="en-US" sz="2799">
                <a:solidFill>
                  <a:srgbClr val="000000"/>
                </a:solidFill>
                <a:latin typeface="Lato"/>
              </a:rPr>
              <a:t> preprocessing, exploratory analysis, model training, and evaluation.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emphasize data integrity and reliability in our preprocessing steps to ensure accurate model training.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Through exploratory data analysis, we uncover hidden patterns and relationships that inform our modeling strategy.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Data Cleaning and Preparation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Data cleaning involved</a:t>
            </a:r>
            <a:r>
              <a:rPr lang="en-US" sz="2799">
                <a:solidFill>
                  <a:srgbClr val="000000"/>
                </a:solidFill>
                <a:latin typeface="Lato"/>
              </a:rPr>
              <a:t> removing or imputing missing values to maintain dataset consistency and reliability.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performed feature selection to identify the most relevant variables for predicting water portability.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Normalization and scaling techniques were applied to standardize the range of our data features, optimizing them for machine learning algorithms.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Exploratory Data Analysis (EDA)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In our EDA phase, we meticulously</a:t>
            </a:r>
            <a:r>
              <a:rPr lang="en-US" sz="2799">
                <a:solidFill>
                  <a:srgbClr val="000000"/>
                </a:solidFill>
                <a:latin typeface="Lato"/>
              </a:rPr>
              <a:t> examined the distribution and correlation of water quality parameters.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Statistical analyses were conducted to understand the underlying structures of the data and to identify any outliers or anomalies.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Visu</a:t>
            </a:r>
            <a:r>
              <a:rPr lang="en-US" sz="2799">
                <a:solidFill>
                  <a:srgbClr val="000000"/>
                </a:solidFill>
                <a:latin typeface="Lato"/>
              </a:rPr>
              <a:t>alization tools like histograms, scatter plots, and box plots were employed to provide a clear graphical representation of our findings.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Machine Learning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evaluated several machine learning models, includ</a:t>
            </a:r>
            <a:r>
              <a:rPr lang="en-US" sz="2799">
                <a:solidFill>
                  <a:srgbClr val="000000"/>
                </a:solidFill>
                <a:latin typeface="Lato"/>
              </a:rPr>
              <a:t>ing Decision Trees, SVM, and Random Forest, for their efficacy in predicting portability.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Hyperparameter tuning was performed to find the optimal settings for each model, enhancing their predictive accuracy.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models were rigorously tested aga</a:t>
            </a:r>
            <a:r>
              <a:rPr lang="en-US" sz="2799">
                <a:solidFill>
                  <a:srgbClr val="000000"/>
                </a:solidFill>
                <a:latin typeface="Lato"/>
              </a:rPr>
              <a:t>inst a v</a:t>
            </a:r>
            <a:r>
              <a:rPr lang="en-US" sz="2799">
                <a:solidFill>
                  <a:srgbClr val="000000"/>
                </a:solidFill>
                <a:latin typeface="Lato"/>
              </a:rPr>
              <a:t>alidation set to determine their generalization capability in unseen data scenarios.</a:t>
            </a:r>
          </a:p>
          <a:p>
            <a:pPr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48895" y="9682200"/>
            <a:ext cx="651081" cy="4762"/>
          </a:xfrm>
          <a:prstGeom prst="line">
            <a:avLst/>
          </a:prstGeom>
          <a:ln cap="flat" w="19050">
            <a:solidFill>
              <a:srgbClr val="00A79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1292890" y="764510"/>
            <a:ext cx="176981" cy="705360"/>
          </a:xfrm>
          <a:custGeom>
            <a:avLst/>
            <a:gdLst/>
            <a:ahLst/>
            <a:cxnLst/>
            <a:rect r="r" b="b" t="t" l="l"/>
            <a:pathLst>
              <a:path h="705360" w="176981">
                <a:moveTo>
                  <a:pt x="0" y="0"/>
                </a:moveTo>
                <a:lnTo>
                  <a:pt x="176981" y="0"/>
                </a:lnTo>
                <a:lnTo>
                  <a:pt x="176981" y="705361"/>
                </a:lnTo>
                <a:lnTo>
                  <a:pt x="0" y="70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6105" y="1884515"/>
            <a:ext cx="667058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00A79D"/>
                </a:solidFill>
                <a:latin typeface="Lato Bold"/>
              </a:rPr>
              <a:t>Model Training and Evaluation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36105" y="3785644"/>
            <a:ext cx="1522319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Model training involved divid</a:t>
            </a:r>
            <a:r>
              <a:rPr lang="en-US" sz="2799">
                <a:solidFill>
                  <a:srgbClr val="000000"/>
                </a:solidFill>
                <a:latin typeface="Lato"/>
              </a:rPr>
              <a:t>ing the dataset into training and testing subsets to validate the learning and predictive power of our models.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We utilized cross-validation techniques to ensure that our model performance was robust and not due to overfitting.</a:t>
            </a:r>
          </a:p>
          <a:p>
            <a:pPr>
              <a:lnSpc>
                <a:spcPts val="3919"/>
              </a:lnSpc>
            </a:pP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Lato"/>
              </a:rPr>
              <a:t>The Random Forest model showed superior performance, with an 85% accuracy rate, mak</a:t>
            </a:r>
            <a:r>
              <a:rPr lang="en-US" sz="2799">
                <a:solidFill>
                  <a:srgbClr val="000000"/>
                </a:solidFill>
                <a:latin typeface="Lato"/>
              </a:rPr>
              <a:t>ing </a:t>
            </a:r>
            <a:r>
              <a:rPr lang="en-US" sz="2799">
                <a:solidFill>
                  <a:srgbClr val="000000"/>
                </a:solidFill>
                <a:latin typeface="Lato"/>
              </a:rPr>
              <a:t>it our primary model for water potability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DAGBLFaealI</dc:identifier>
  <dcterms:modified xsi:type="dcterms:W3CDTF">2011-08-01T06:04:30Z</dcterms:modified>
  <cp:revision>1</cp:revision>
  <dc:title>Project 4 Presentation</dc:title>
</cp:coreProperties>
</file>