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86" autoAdjust="0"/>
  </p:normalViewPr>
  <p:slideViewPr>
    <p:cSldViewPr>
      <p:cViewPr varScale="1">
        <p:scale>
          <a:sx n="81" d="100"/>
          <a:sy n="81" d="100"/>
        </p:scale>
        <p:origin x="10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4699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467018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969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635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68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45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45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755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1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93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7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66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70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02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759D3A-A02D-124E-A495-00FF827BA46B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27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25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DE7778-C80D-C740-9699-419F192375D6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045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887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066800" y="3970338"/>
            <a:ext cx="23241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743200" cy="1874838"/>
            <a:chOff x="3264" y="2117"/>
            <a:chExt cx="1728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9812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F905B2-2709-AE49-89A6-CA9FA70BAC6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(special notes)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6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800" baseline="300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L* is an infinite set iff |L|</a:t>
            </a:r>
            <a:r>
              <a:rPr lang="en-US" altLang="x-none" sz="2800">
                <a:ea typeface="Arial" charset="0"/>
                <a:cs typeface="Arial" charset="0"/>
              </a:rPr>
              <a:t>≥1 and </a:t>
            </a:r>
            <a:r>
              <a:rPr lang="en-US" altLang="x-none" sz="2800"/>
              <a:t> L≠{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L={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If L = </a:t>
            </a:r>
            <a:r>
              <a:rPr lang="el-GR" altLang="x-none" sz="2800"/>
              <a:t>Φ</a:t>
            </a:r>
            <a:r>
              <a:rPr lang="en-US" altLang="x-none" sz="2800"/>
              <a:t>, then L* = {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8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l-GR" altLang="x-none" sz="2800">
                <a:ea typeface="Arial" charset="0"/>
                <a:cs typeface="Arial" charset="0"/>
              </a:rPr>
              <a:t>Σ</a:t>
            </a:r>
            <a:r>
              <a:rPr lang="en-US" altLang="x-none" sz="2800">
                <a:ea typeface="Arial" charset="0"/>
                <a:cs typeface="Arial" charset="0"/>
              </a:rPr>
              <a:t>* denotes the set of all words over an alphabet </a:t>
            </a:r>
            <a:r>
              <a:rPr lang="el-GR" altLang="x-none" sz="2800">
                <a:ea typeface="Arial" charset="0"/>
                <a:cs typeface="Arial" charset="0"/>
              </a:rPr>
              <a:t>Σ</a:t>
            </a:r>
            <a:endParaRPr lang="en-US" altLang="x-none" sz="2800"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Arial" charset="0"/>
                <a:cs typeface="Arial" charset="0"/>
              </a:rPr>
              <a:t>Therefore, an abbreviated way of saying there is an arbitrary language L over an alphabet </a:t>
            </a:r>
            <a:r>
              <a:rPr lang="el-GR" altLang="x-none" sz="2400">
                <a:ea typeface="Arial" charset="0"/>
                <a:cs typeface="Arial" charset="0"/>
              </a:rPr>
              <a:t>Σ </a:t>
            </a:r>
            <a:r>
              <a:rPr lang="en-US" altLang="x-none" sz="2400">
                <a:ea typeface="Arial" charset="0"/>
                <a:cs typeface="Arial" charset="0"/>
              </a:rPr>
              <a:t>is: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>
                <a:ea typeface="Arial" charset="0"/>
                <a:cs typeface="Arial" charset="0"/>
              </a:rPr>
              <a:t>L </a:t>
            </a:r>
            <a:r>
              <a:rPr lang="en-US" altLang="x-none" sz="2000">
                <a:ea typeface="Arial" charset="0"/>
                <a:cs typeface="Arial" charset="0"/>
                <a:sym typeface="Symbol" charset="2"/>
              </a:rPr>
              <a:t></a:t>
            </a:r>
            <a:r>
              <a:rPr lang="en-US" altLang="x-none" sz="2000">
                <a:ea typeface="Arial" charset="0"/>
                <a:cs typeface="Arial" charset="0"/>
              </a:rPr>
              <a:t> </a:t>
            </a:r>
            <a:r>
              <a:rPr lang="el-GR" altLang="x-none" sz="2000">
                <a:ea typeface="Arial" charset="0"/>
                <a:cs typeface="Arial" charset="0"/>
              </a:rPr>
              <a:t>Σ</a:t>
            </a:r>
            <a:r>
              <a:rPr lang="en-US" altLang="x-none" sz="2000">
                <a:ea typeface="Arial" charset="0"/>
                <a:cs typeface="Arial" charset="0"/>
              </a:rPr>
              <a:t>*</a:t>
            </a:r>
            <a:endParaRPr lang="el-GR" altLang="x-none" sz="2000"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038600"/>
            <a:ext cx="6934200" cy="25146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ea typeface="ＭＳ Ｐゴシック" pitchFamily="2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24800" y="236220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2876550"/>
            <a:ext cx="88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0363" y="33337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52D091-C9E7-8145-85D7-3ED9093DE90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000"/>
              <a:t>Example: how to use these regular expression properties and language operators?</a:t>
            </a:r>
            <a:r>
              <a:rPr lang="en-US" altLang="x-none"/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600" b="1" i="1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E.g., w = 01010101 is in L, while w = 10010 is not in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 u="sng"/>
              <a:t>Goal: </a:t>
            </a:r>
            <a:r>
              <a:rPr lang="en-US" altLang="x-none" sz="1600"/>
              <a:t>Build a regular expression for 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Four cases for 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w starts with 0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 w starts with 1 and |w| is even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 w starts with 0 and |w| is odd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w starts with 1 and |w| is odd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Regular expression for the four cases: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A: 	(01)*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B:	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C:	0(10)*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Case D: 	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Since L is the union of all 4 cases: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/>
              <a:t>Reg Exp for L = </a:t>
            </a:r>
            <a:r>
              <a:rPr lang="en-US" altLang="x-none" sz="1400">
                <a:solidFill>
                  <a:schemeClr val="hlink"/>
                </a:solidFill>
              </a:rPr>
              <a:t>(01)* + (10)* + 0(10)* + 1(01)*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600"/>
              <a:t>If we introduce </a:t>
            </a:r>
            <a:r>
              <a:rPr lang="en-US" altLang="x-none" sz="16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600">
                <a:ea typeface="Arial" charset="0"/>
                <a:cs typeface="Arial" charset="0"/>
              </a:rPr>
              <a:t> then the regular expression can be simplified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400">
                <a:ea typeface="Arial" charset="0"/>
                <a:cs typeface="Arial" charset="0"/>
              </a:rPr>
              <a:t>Reg Exp for L = </a:t>
            </a:r>
            <a:r>
              <a:rPr lang="en-US" altLang="x-none" sz="1400">
                <a:solidFill>
                  <a:schemeClr val="hlink"/>
                </a:solidFill>
                <a:ea typeface="Arial" charset="0"/>
                <a:cs typeface="Arial" charset="0"/>
              </a:rPr>
              <a:t>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+1)(01)*(</a:t>
            </a:r>
            <a:r>
              <a:rPr lang="en-US" altLang="x-none" sz="2000">
                <a:solidFill>
                  <a:schemeClr val="hlink"/>
                </a:solidFill>
                <a:ea typeface="ＭＳ Ｐゴシック" charset="-128"/>
                <a:sym typeface="Symbol" charset="2"/>
              </a:rPr>
              <a:t></a:t>
            </a:r>
            <a:r>
              <a:rPr lang="en-US" altLang="x-none" sz="1400">
                <a:solidFill>
                  <a:schemeClr val="hlink"/>
                </a:solidFill>
                <a:ea typeface="ＭＳ Ｐゴシック" charset="-128"/>
              </a:rPr>
              <a:t> +0)</a:t>
            </a:r>
            <a:endParaRPr lang="ru-RU" altLang="x-none" sz="1400">
              <a:solidFill>
                <a:schemeClr val="hlink"/>
              </a:solidFill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lvl="1" eaLnBrk="1" hangingPunct="1">
              <a:lnSpc>
                <a:spcPct val="80000"/>
              </a:lnSpc>
            </a:pPr>
            <a:endParaRPr lang="en-US" altLang="x-none" sz="1400"/>
          </a:p>
          <a:p>
            <a:pPr eaLnBrk="1" hangingPunct="1">
              <a:lnSpc>
                <a:spcPct val="80000"/>
              </a:lnSpc>
            </a:pPr>
            <a:endParaRPr lang="en-US" altLang="x-none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1420</TotalTime>
  <Words>1042</Words>
  <Application>Microsoft Office PowerPoint</Application>
  <PresentationFormat>On-screen Show (4:3)</PresentationFormat>
  <Paragraphs>261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Symbol</vt:lpstr>
      <vt:lpstr>Wingdings</vt:lpstr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Kleene Closure (special notes)</vt:lpstr>
      <vt:lpstr>Building Regular Expressions </vt:lpstr>
      <vt:lpstr>Example: how to use these regular expression properties and language operators?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AMIT</cp:lastModifiedBy>
  <cp:revision>446</cp:revision>
  <cp:lastPrinted>2007-08-15T03:01:31Z</cp:lastPrinted>
  <dcterms:created xsi:type="dcterms:W3CDTF">2007-08-14T22:08:29Z</dcterms:created>
  <dcterms:modified xsi:type="dcterms:W3CDTF">2020-09-05T15:41:33Z</dcterms:modified>
</cp:coreProperties>
</file>