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60" d="100"/>
          <a:sy n="60" d="100"/>
        </p:scale>
        <p:origin x="1460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08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1771" y="776515"/>
            <a:ext cx="652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Greatest  Common Divisor (GCD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5828" y="3309257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AMIT DHOMNE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784848"/>
            <a:ext cx="1929384" cy="21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82880" y="-36576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4672" y="6336792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544" y="6620256"/>
            <a:ext cx="1929384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38</Words>
  <Application>Microsoft Office PowerPoint</Application>
  <PresentationFormat>On-screen Show (16:9)</PresentationFormat>
  <Paragraphs>31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Dhomne</cp:lastModifiedBy>
  <cp:revision>2</cp:revision>
  <dcterms:created xsi:type="dcterms:W3CDTF">2020-08-19T13:07:50Z</dcterms:created>
  <dcterms:modified xsi:type="dcterms:W3CDTF">2020-08-20T05:46:21Z</dcterms:modified>
</cp:coreProperties>
</file>