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60" d="100"/>
          <a:sy n="60" d="100"/>
        </p:scale>
        <p:origin x="83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1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16</Words>
  <Application>Microsoft Office PowerPoint</Application>
  <PresentationFormat>On-screen Show (16:9)</PresentationFormat>
  <Paragraphs>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Dhomne</cp:lastModifiedBy>
  <cp:revision>1</cp:revision>
  <dcterms:created xsi:type="dcterms:W3CDTF">2020-08-18T12:54:46Z</dcterms:created>
  <dcterms:modified xsi:type="dcterms:W3CDTF">2020-08-20T05:47:56Z</dcterms:modified>
</cp:coreProperties>
</file>