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97" r:id="rId3"/>
    <p:sldId id="257" r:id="rId5"/>
    <p:sldId id="277" r:id="rId6"/>
    <p:sldId id="270" r:id="rId7"/>
    <p:sldId id="276" r:id="rId8"/>
    <p:sldId id="271" r:id="rId9"/>
    <p:sldId id="288" r:id="rId10"/>
    <p:sldId id="281" r:id="rId11"/>
    <p:sldId id="285" r:id="rId12"/>
    <p:sldId id="286" r:id="rId13"/>
    <p:sldId id="287" r:id="rId14"/>
    <p:sldId id="283" r:id="rId15"/>
    <p:sldId id="284" r:id="rId16"/>
    <p:sldId id="266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ieeexplore.ieee.org/document/9034434?utm_source=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+mn-ea"/>
              </a:rPr>
              <a:t>Mobile App for Direct Market Access for Farmers</a:t>
            </a:r>
            <a:endParaRPr lang="en-GB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+mn-ea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</a:rPr>
              <a:t> CIT-G01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721840"/>
          <a:ext cx="5418455" cy="219456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4705"/>
                <a:gridCol w="3333675"/>
              </a:tblGrid>
              <a:tr h="36576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20211CIT0052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ERANTI SAI KISHAN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20211CIT0067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PAVANI M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20211CIT0049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LAKKI REDDY VARSHITHA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20211CIT0053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ERANTI SAI DINESH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Ms.</a:t>
            </a:r>
            <a:r>
              <a:rPr lang="en-US" alt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BHAVYA B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IN" alt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and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PIP</a:t>
            </a:r>
            <a:r>
              <a:rPr lang="en-US" alt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4004</a:t>
            </a: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US" alt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University</a:t>
            </a: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</a:t>
            </a:r>
            <a:r>
              <a:rPr lang="en-IN" alt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2</a:t>
            </a:r>
            <a:endParaRPr lang="en-IN" altLang="en-GB" sz="2000" b="1" i="0" u="none" strike="noStrike" cap="none" dirty="0" smtClean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688205"/>
            <a:ext cx="12249785" cy="144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B.Tech CSE (Internet Of Things)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Anandaraj S P</a:t>
            </a:r>
            <a:endParaRPr lang="en-US" sz="20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Verdana" panose="020B0604030504040204"/>
              </a:rPr>
              <a:t>Dr. Sharmasth Vali Y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Project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Coordinators: 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Modules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665480"/>
            <a:ext cx="10668000" cy="5908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Farmer Account Creation: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Enables quick and secure registration for farmers on the platform.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Farmer Details Updates: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Allows farmers to easily update personal and farm information as needed.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Farmer Product Upload: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Lets farmers list their produce with detailed descriptions and images.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Customer Account Creation: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Facilitates simple profile creation for consumers to browse and shop.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Customer Access to Products: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Provides an intuitive interface for customers to view and purchase products.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Machine Learning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Employs ML models to optimize pricing, predict demand, and personalize recommendations.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Performance &amp; Satisfaction Analytics: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Generates insights to enhance farmer performance and customer satisfaction.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Additional In-App Features: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Integrates secure online payments, expert consultations, real-time updates, and access to government schemes.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Hardware and software details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0"/>
            <a:ext cx="10668000" cy="4669155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US" sz="2000" b="1" dirty="0">
                <a:latin typeface="Cambria" panose="02040503050406030204" pitchFamily="18" charset="0"/>
                <a:cs typeface="Cambria" panose="02040503050406030204" pitchFamily="18" charset="0"/>
              </a:rPr>
              <a:t>Software Components</a:t>
            </a:r>
            <a:endParaRPr lang="en-US" sz="2000" b="1" dirty="0">
              <a:latin typeface="Cambria" panose="02040503050406030204" pitchFamily="18" charset="0"/>
              <a:cs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Build.gradle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Configures the build process using Gradle by specifying dependencies, plugins, and SDK settings for the app.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Google-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services.json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Provides necessary configuration and credentials for integrating Google services like Firebase into the application.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Proguard-rules.pro: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Contains rules for code obfuscation and optimization, enhancing app security and performance by reducing reverse engineering risks.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 Line by Gantt Chart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1" y="1062761"/>
            <a:ext cx="9463088" cy="4759541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14800" y="59150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1800" b="1">
                <a:latin typeface="Cambria" panose="02040503050406030204" pitchFamily="18" charset="0"/>
                <a:cs typeface="Cambria" panose="02040503050406030204" pitchFamily="18" charset="0"/>
              </a:rPr>
              <a:t>Figure: 2 Time Line By Gantt Chart</a:t>
            </a:r>
            <a:endParaRPr lang="en-US" altLang="en-GB" sz="1800" b="1">
              <a:latin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0"/>
            <a:ext cx="10668000" cy="4476750"/>
          </a:xfrm>
        </p:spPr>
        <p:txBody>
          <a:bodyPr>
            <a:normAutofit fontScale="50000"/>
          </a:bodyPr>
          <a:lstStyle/>
          <a:p>
            <a:pPr marL="495300" indent="-342900" algn="just">
              <a:spcBef>
                <a:spcPts val="0"/>
              </a:spcBef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2020 – Chang, H.-H., &amp; Meyerhoefer, C.D. "COVID-19 and the demand for online food shopping services: Empirical evidence from Taiwan." American Journal of Agricultural Economics, 103, 448–465.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2020 – "Android App to Connect Farmers to Retailers and Food Processing Industry." IEEE Xplore. Available at: https://ieeexplore.ieee.org/document/9034434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2021 – Saxena, S., &amp; Limbad, A. "Consumption change of household food habits pre and post lockdown during COVID-19: A perspective study of Gujarat and Maharashtra." Global Journal of Interdisciplinary Studies, 4, 16–36.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2022 – Zhao, L., Zhang, Y., &amp; Zhang, H. "Research on the Impact of Digital Literacy on Farmer Households’ Green Cooking Energy Consumption: Evidence from Rural China." International Journal of Environmental Research and Public Health, 19, 13464.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2023 – Manocha, S., Bhullar, P.S., &amp; Sachdeva, T. "Factors determining the investment behaviour of farmers—The moderating role of socioeconomic demographics." Journal of Indian Business Research.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2023 – "Smart Kisan: A Mobile App for Farmers’ Assistance in Agricultural Activities." IEEE Xplore. Available at: https://ieeexplore.ieee.org/document/10199471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2023 – Hinojosa, C., Sanchez, K., Camacho, A., &amp; Arguello, H. "AgroTIC: Bridging the Gap Between Farmers, Agronomists, and Merchants Through Smartphones and Machine Learning." arXiv preprint arXiv:2305.12418. (arxiv.org)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2023 – Kumar, R. "Farmers’ Use of the Mobile Phone for Accessing Agricultural Information in Haryana: An Analytical Study." Open Information Science. (degruyter.com)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2023 – "Is Agricultural Digitization a Reality Among Smallholder Farmers in Sub-Saharan Africa? Unpacking the Digital Agricultural Paradox." Agriculture &amp; Food Security.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2024 – Mdoda, L., Christian, M., &amp; Agbugba, I. "Use of Information Systems (Mobile Phone App) for Enhancing Smallholder Farmers’ Productivity in Eastern Cape Province, South Africa: Implications on Food Security." Journal of the Knowledge Economy, 15, 1993–2009. (link.springer.com)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altLang="en-GB" sz="2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Arial" panose="020B0604020202020204"/>
              </a:rPr>
              <a:t>2024 – "Bridging the Digital Divide: Empowering Rural Women Farmers through Mobile Technology." Sustainability, 16(21), 9188. (mdpi.com)</a:t>
            </a:r>
            <a:endParaRPr lang="en-US" altLang="en-GB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lvl="0" indent="0" algn="just">
              <a:spcBef>
                <a:spcPts val="0"/>
              </a:spcBef>
              <a:buSzPts val="1100"/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  <a:hlinkClick r:id="rId1"/>
            </a:endParaRPr>
          </a:p>
          <a:p>
            <a:pPr marL="495300" indent="-342900">
              <a:spcBef>
                <a:spcPts val="0"/>
              </a:spcBef>
            </a:pPr>
            <a:endParaRPr lang="en-US" altLang="en-GB" sz="2000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495300" indent="-342900">
              <a:spcBef>
                <a:spcPts val="0"/>
              </a:spcBef>
            </a:pPr>
            <a:endParaRPr lang="en-US" alt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920115"/>
            <a:ext cx="10668000" cy="5017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Abstract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Literature Survey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Existing Methods – Drawbacks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Objectives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Proposed method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Architecture Diagram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Modules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Hardware and software details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Time line by Gantt chart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References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ABSTRACT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071245"/>
            <a:ext cx="10668000" cy="4421505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project focuses on developing a comprehensive platform that bridges the gap between farmers and consumers, allowing users to purchase agricultural products directly from farmers. </a:t>
            </a:r>
            <a:endParaRPr lang="en-US" sz="20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application provides seamless online payments, user and farmer profile management, and real-time inventory updates. </a:t>
            </a:r>
            <a:endParaRPr lang="en-US" sz="20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Administrators play a key role in fostering trust by onboarding verified farmers and uploading schemes beneficial to farmers. </a:t>
            </a:r>
            <a:endParaRPr lang="en-US" sz="20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Future expansions include vehicle and land renting functionalities as well as fertilizer management to further support farmers.</a:t>
            </a:r>
            <a:endParaRPr lang="en-US" sz="2000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12" y="163952"/>
            <a:ext cx="10668000" cy="487500"/>
          </a:xfrm>
        </p:spPr>
        <p:txBody>
          <a:bodyPr/>
          <a:lstStyle/>
          <a:p>
            <a:pPr marL="495300" indent="-34290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Literature Survey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83590" y="969010"/>
          <a:ext cx="10677525" cy="629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60"/>
                <a:gridCol w="3841750"/>
                <a:gridCol w="2188845"/>
                <a:gridCol w="1854200"/>
                <a:gridCol w="1855470"/>
              </a:tblGrid>
              <a:tr h="487680"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3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sz="13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</a:t>
                      </a:r>
                      <a:r>
                        <a:rPr lang="en-US" sz="13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 </a:t>
                      </a:r>
                      <a:endParaRPr lang="en-IN" sz="13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IN" sz="13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sz="1300" dirty="0"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based agricultural Apps and portals for farmers’ welfare in India</a:t>
                      </a:r>
                      <a:endParaRPr lang="en-US" altLang="en-GB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en-GB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2021</a:t>
                      </a:r>
                      <a:endParaRPr lang="en-US" altLang="en-GB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applications for agricultural information dissemination, such as Kisan Suvidha, providing weather, market prices, and pest control updates.</a:t>
                      </a:r>
                      <a:endParaRPr lang="en-US" altLang="en-GB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decision-making: Farmers get real-time weather and market updates, helping them make informed choices.</a:t>
                      </a:r>
                      <a:endParaRPr lang="en-US" altLang="en-GB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awareness and digital literacy: Many farmers are unaware of these apps or struggle to use them effectively.</a:t>
                      </a:r>
                      <a:endParaRPr lang="en-US" altLang="en-GB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Based Agricultural Apps and Portals for Farmers’ Welfare in India</a:t>
                      </a:r>
                      <a:endParaRPr lang="en-US" altLang="en-GB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discusses the development of mobile applications and portals to provide farmers with real-time agricultural information, market intelligence, weather forecasts, and advisory services.</a:t>
                      </a:r>
                      <a:endParaRPr lang="en-US" altLang="en-GB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trust and traceability in transactions, reducing fraud.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computational costs and lack of farmer familiarity with block chain technology.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E-Mandi: Digital Marketplace for Farmers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Digital platform to connect farmers with buyers via a bidding system for agricultural produce.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competition leading to better price discovery for farmers.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high internet penetration; limited adoption in areas with low digital literacy.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10820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Agro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Connect: AI-Driven Marketplace for Farmers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alt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app recommending optimal prices and connecting farmers to nearby buyers based on demand.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Reduced time to market and better price optimization.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processing demands and challenges in adapting AI models to regional variations.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Farmers' Direct Selling Mobile App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application enabling farmers to list products and directly negotiate prices with consumers.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Simplified selling process and higher profit margins for farmers.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support for logistics and delivery, restricting usability for large-scale operations.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65307"/>
            <a:ext cx="10668000" cy="4875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Literature Survey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12800" y="1032510"/>
          <a:ext cx="10667365" cy="728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115"/>
                <a:gridCol w="3054985"/>
                <a:gridCol w="2817495"/>
                <a:gridCol w="2006600"/>
                <a:gridCol w="1995170"/>
              </a:tblGrid>
              <a:tr h="28956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Sl.no.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Paper Title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Proposed model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results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Draw backs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  <a:tr h="88392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6.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Mobile Based Agricultural Apps and Portals for Farmers’ Welfare in India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IN" alt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2023</a:t>
                      </a:r>
                      <a:endParaRPr lang="en-IN" alt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Blockchain-based supply chain for tracking agricultural produce from farm to market.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Increased transparency, reduced middlemen exploitation.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High energy consumption and complex implementation costs.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  <a:tr h="207264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7.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Direct Market Access for Farmers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IN" alt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2024</a:t>
                      </a:r>
                      <a:endParaRPr lang="en-IN" alt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The research proposes a digital platform that allows farmers to sell their produce directly to buyers, eliminating intermediaries. 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The adoption of these mobile applications has improved farmers' access to information, helping them make informed decisions about crop management, pest control, and market prices. 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Despite the benefits, limited digital literacy and lack of internet connectivity in rural areas hinder widespread adoption. Additionally, farmers' reliance on traditional farming practices and middlemen remains a challenge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8.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Mobile App for Direct Market Access for Farmers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IN" alt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2024</a:t>
                      </a:r>
                      <a:endParaRPr lang="en-IN" alt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algn="ctr"/>
                      <a:endParaRPr lang="en-IN" alt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The research proposes the development of a mobile application, FarmConnect, to provide farmers with direct market access by connecting them with consumers and retailers.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During alpha testing, the system successfully allowed farmers to list and manage their produce while enabling real-time updates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While the system effectively connected farmers and consumers, it lacks real-time transaction monitoring 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algn="ctr"/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  <a:tr h="147828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9.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Mobile App For Direct Market Access For Farmers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IN" alt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2024</a:t>
                      </a:r>
                      <a:endParaRPr lang="en-IN" alt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GPS-Based Direct Market Access App: A mobile application that connects farmers directly with consumers, wholesalers, and retailers, eliminating middlemen and allowing real-time price negotiation.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Improved Market Accessibility: Farmers gain direct access to buyers, increasing profits and reducing dependency on intermediaries.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Limited Digital Infrastructure: Many rural areas lack proper internet connectivity and smartphone access, making adoption challenging.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10.</a:t>
                      </a:r>
                      <a:endParaRPr 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 Farmers E-Commerce Mobile Application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  <a:p>
                      <a:pPr algn="ctr"/>
                      <a:r>
                        <a:rPr lang="en-IN" altLang="en-US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2024</a:t>
                      </a:r>
                      <a:endParaRPr lang="en-IN" altLang="en-US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"HarvestHub" E-Commerce Platform: A mobile application that allows farmers to buy and sell agricultural products like fruits, vegetables, seeds, and fertilizers in their local language, enhancing market accessibility.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Enhanced Market Access: Farmers can now directly connect with buyers, eliminating middlemen and improving their profits.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GB" sz="1300" dirty="0">
                          <a:latin typeface="Cambria" panose="02040503050406030204" pitchFamily="18" charset="0"/>
                          <a:cs typeface="Cambria" panose="02040503050406030204" pitchFamily="18" charset="0"/>
                        </a:rPr>
                        <a:t>Digital Divide: Many farmers still lack access to smartphones and internet connectivity, limiting adoption.</a:t>
                      </a:r>
                      <a:endParaRPr lang="en-US" altLang="en-GB" sz="1300" dirty="0">
                        <a:latin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95300" indent="-34290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Objectives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952501"/>
            <a:ext cx="10668000" cy="4953000"/>
          </a:xfrm>
        </p:spPr>
        <p:txBody>
          <a:bodyPr>
            <a:noAutofit/>
          </a:bodyPr>
          <a:lstStyle/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Empower farmers with real-time market access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to reduce middlemen exploitation.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Enhance decision-making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through AI-driven weather and crop predictions.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Facilitate direct selling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to consumers and wholesalers.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Improve awareness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about government subsidies, loans, and grants.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Increase accessibility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with voice-based and multilingual features.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Simplify Product Listing and Management: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Enable farmers to easily upload, update, and manage their produce inventory.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Ensure Fair Pricing: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Provide transparent price negotiation tools to help farmers receive fair market value.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Streamline Logistics: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Facilitate transportation through vehicle rental options for efficient delivery.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38150" indent="-285750">
              <a:lnSpc>
                <a:spcPct val="150000"/>
              </a:lnSpc>
              <a:spcBef>
                <a:spcPts val="0"/>
              </a:spcBef>
              <a:buSzPts val="1100"/>
              <a:buFont typeface="Wingdings" panose="05000000000000000000" pitchFamily="2" charset="2"/>
              <a:buChar char="q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330624"/>
            <a:ext cx="10668000" cy="4875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Existing methods - Drawbacks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66470"/>
            <a:ext cx="10668000" cy="5055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Reliance on Middlemen: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Traditional market methods force farmers to depend on intermediaries, reducing their profit margins.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Fragmented Communication: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Current systems often lack a direct communication channel between farmers and buyers, leading to delayed or miscommunicated transactions.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Limited Market Reach: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Existing methods restrict farmers' access to broader consumer bases, confining them to local markets.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Insufficient Real-Time Data: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Most platforms do not provide timely updates on market trends, weather conditions, or inventory, hindering effective decision-making.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Inefficient Transaction Management: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Manual or semi-digital processes in current methods result in slow, error-prone transactions.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Lack of Integrated Support: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Many existing solutions do not offer comprehensive features such as financial assistance, expert consultation, or access to government schemes, leaving farmers without necessary support.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Proposed Methodology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algn="just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The proposed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mobile application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will act as a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one-stop platform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providing farmers with: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57200" lvl="0" indent="-368300" algn="just" rtl="0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Direct Market Access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– Farmers can list and sell products without intermediaries.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57200" lvl="0" indent="-3683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Weather &amp; Soil Health Updates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– AI-based alerts on weather conditions and soil health analysis.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57200" lvl="0" indent="-3683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Expert Consultation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– Real-time chat with agricultural experts.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57200" lvl="0" indent="-3683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Government Schemes &amp; Subsidies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– Easy access to apply for available schemes.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57200" lvl="0" indent="-3683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Financial Assistance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– Loan eligibility checker and application support.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457200" lvl="0" indent="-368300" algn="just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v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Knowledge Hub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  <a:sym typeface="Arial" panose="020B0604020202020204"/>
              </a:rPr>
              <a:t> – Videos, guides, and tutorials on modern farming techniques.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  <a:sym typeface="Arial" panose="020B0604020202020204"/>
            </a:endParaRPr>
          </a:p>
          <a:p>
            <a:pPr marL="342900" lvl="0" indent="-19050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Architecture Diagram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US" sz="17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17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                      Figure: 1 Deployment diagram of Farm Connect</a:t>
            </a:r>
            <a:endParaRPr lang="en-US" sz="17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Work Breakdown Structu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550" y="982345"/>
            <a:ext cx="8979535" cy="46005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40*400"/>
  <p:tag name="TABLE_ENDDRAG_RECT" val="61*76*840*400"/>
</p:tagLst>
</file>

<file path=ppt/tags/tag2.xml><?xml version="1.0" encoding="utf-8"?>
<p:tagLst xmlns:p="http://schemas.openxmlformats.org/presentationml/2006/main">
  <p:tag name="TABLE_ENDDRAG_ORIGIN_RECT" val="839*304"/>
  <p:tag name="TABLE_ENDDRAG_RECT" val="64*81*839*304"/>
</p:tagLst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11325</Words>
  <Application>WPS Slides</Application>
  <PresentationFormat>Widescreen</PresentationFormat>
  <Paragraphs>304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Arial</vt:lpstr>
      <vt:lpstr>Verdana</vt:lpstr>
      <vt:lpstr>Bookman Old Style</vt:lpstr>
      <vt:lpstr>Cambria</vt:lpstr>
      <vt:lpstr>Times New Roman</vt:lpstr>
      <vt:lpstr>Courier New</vt:lpstr>
      <vt:lpstr>Microsoft YaHei</vt:lpstr>
      <vt:lpstr>Arial Unicode MS</vt:lpstr>
      <vt:lpstr>Bioinformatics</vt:lpstr>
      <vt:lpstr>Mobile App for Direct Market Access for Farmers</vt:lpstr>
      <vt:lpstr>Content</vt:lpstr>
      <vt:lpstr>ABSTRACT</vt:lpstr>
      <vt:lpstr>Literature Survey</vt:lpstr>
      <vt:lpstr>Literature Survey</vt:lpstr>
      <vt:lpstr>Objectives</vt:lpstr>
      <vt:lpstr>Existing methods - Drawbacks</vt:lpstr>
      <vt:lpstr>Proposed Methodology</vt:lpstr>
      <vt:lpstr>Architecture Diagram</vt:lpstr>
      <vt:lpstr>Modules</vt:lpstr>
      <vt:lpstr>Hardware and software details</vt:lpstr>
      <vt:lpstr>Time Line by Gantt Chart</vt:lpstr>
      <vt:lpstr>References: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saikishanroyals0</cp:lastModifiedBy>
  <cp:revision>63</cp:revision>
  <dcterms:created xsi:type="dcterms:W3CDTF">2025-02-18T03:32:00Z</dcterms:created>
  <dcterms:modified xsi:type="dcterms:W3CDTF">2025-04-07T12:42:21Z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C90863A5575F4428B5F1664798658B69_12</vt:lpwstr>
  </property>
  <property fmtid="{D5CDD505-2E9C-101B-9397-08002B2CF9AE}" pid="3" name="KSOProductBuildVer">
    <vt:lpwstr>2057-12.2.0.20782</vt:lpwstr>
  </property>
</Properties>
</file>