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42F34-3B8E-4374-B149-F33371746DEA}" v="3" dt="2023-10-14T16:30:47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pes, Devin L." userId="dd133b8f-4ef5-47e4-be58-10282571ab9b" providerId="ADAL" clId="{15C4889A-E6BB-480C-A1F7-BFD333213235}"/>
    <pc:docChg chg="addSld delSld modSld">
      <pc:chgData name="Hoopes, Devin L." userId="dd133b8f-4ef5-47e4-be58-10282571ab9b" providerId="ADAL" clId="{15C4889A-E6BB-480C-A1F7-BFD333213235}" dt="2023-09-24T18:37:37.166" v="1" actId="47"/>
      <pc:docMkLst>
        <pc:docMk/>
      </pc:docMkLst>
      <pc:sldChg chg="del">
        <pc:chgData name="Hoopes, Devin L." userId="dd133b8f-4ef5-47e4-be58-10282571ab9b" providerId="ADAL" clId="{15C4889A-E6BB-480C-A1F7-BFD333213235}" dt="2023-09-24T18:37:37.166" v="1" actId="47"/>
        <pc:sldMkLst>
          <pc:docMk/>
          <pc:sldMk cId="109857222" sldId="256"/>
        </pc:sldMkLst>
      </pc:sldChg>
      <pc:sldChg chg="add">
        <pc:chgData name="Hoopes, Devin L." userId="dd133b8f-4ef5-47e4-be58-10282571ab9b" providerId="ADAL" clId="{15C4889A-E6BB-480C-A1F7-BFD333213235}" dt="2023-09-24T18:37:34.086" v="0"/>
        <pc:sldMkLst>
          <pc:docMk/>
          <pc:sldMk cId="227759394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E9550-44E2-4363-B55F-3175DB65C7B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471A1-703B-4940-915B-251C3EEF7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Ian 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57936-329F-4246-A769-5D6AEE6EE1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5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D914-B905-E8D0-BCDE-C1C3A714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/>
          <a:p>
            <a:r>
              <a:rPr lang="en-US" sz="4000" dirty="0"/>
              <a:t>Robotic Legs Conceptual Design</a:t>
            </a:r>
          </a:p>
        </p:txBody>
      </p:sp>
      <p:pic>
        <p:nvPicPr>
          <p:cNvPr id="5" name="Content Placeholder 4" descr="A logo of a person carrying a large box&#10;&#10;Description automatically generated">
            <a:extLst>
              <a:ext uri="{FF2B5EF4-FFF2-40B4-BE49-F238E27FC236}">
                <a16:creationId xmlns:a16="http://schemas.microsoft.com/office/drawing/2014/main" id="{D1FA2CED-469C-3206-2B21-7A0A5B9F4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301" y="925830"/>
            <a:ext cx="7172499" cy="5379374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9CCC0DE-D61B-02BC-242B-642123FA7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>
            <a:normAutofit/>
          </a:bodyPr>
          <a:lstStyle/>
          <a:p>
            <a:r>
              <a:rPr lang="en-US" sz="2000" dirty="0"/>
              <a:t>By: </a:t>
            </a:r>
          </a:p>
          <a:p>
            <a:r>
              <a:rPr lang="en-US" sz="2000" dirty="0"/>
              <a:t>Ian Adelman</a:t>
            </a:r>
          </a:p>
        </p:txBody>
      </p:sp>
    </p:spTree>
    <p:extLst>
      <p:ext uri="{BB962C8B-B14F-4D97-AF65-F5344CB8AC3E}">
        <p14:creationId xmlns:p14="http://schemas.microsoft.com/office/powerpoint/2010/main" val="227759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b95d91b-c99a-4941-9513-76b88626be3d">
      <Terms xmlns="http://schemas.microsoft.com/office/infopath/2007/PartnerControls"/>
    </lcf76f155ced4ddcb4097134ff3c332f>
    <TaxCatchAll xmlns="b8618d93-c323-4b5f-ba26-bb127dd11f6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DFBC8355819247AF6A4F705EB168AD" ma:contentTypeVersion="11" ma:contentTypeDescription="Create a new document." ma:contentTypeScope="" ma:versionID="fe0dfedd9ea4433b4eed4b56e1dc9b29">
  <xsd:schema xmlns:xsd="http://www.w3.org/2001/XMLSchema" xmlns:xs="http://www.w3.org/2001/XMLSchema" xmlns:p="http://schemas.microsoft.com/office/2006/metadata/properties" xmlns:ns2="5b95d91b-c99a-4941-9513-76b88626be3d" xmlns:ns3="b8618d93-c323-4b5f-ba26-bb127dd11f62" targetNamespace="http://schemas.microsoft.com/office/2006/metadata/properties" ma:root="true" ma:fieldsID="2f82d21a334b4f7c3c32ffa5380747c7" ns2:_="" ns3:_="">
    <xsd:import namespace="5b95d91b-c99a-4941-9513-76b88626be3d"/>
    <xsd:import namespace="b8618d93-c323-4b5f-ba26-bb127dd11f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95d91b-c99a-4941-9513-76b88626be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a4ee6b6e-1dad-49a7-85d1-bf6bd71129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18d93-c323-4b5f-ba26-bb127dd11f6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38d58c96-d69d-436b-a137-5ee6bc1a94aa}" ma:internalName="TaxCatchAll" ma:showField="CatchAllData" ma:web="b8618d93-c323-4b5f-ba26-bb127dd11f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2C1E4-3DA6-408D-A5D8-D8514BE2C327}">
  <ds:schemaRefs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8618d93-c323-4b5f-ba26-bb127dd11f62"/>
    <ds:schemaRef ds:uri="5b95d91b-c99a-4941-9513-76b88626be3d"/>
  </ds:schemaRefs>
</ds:datastoreItem>
</file>

<file path=customXml/itemProps2.xml><?xml version="1.0" encoding="utf-8"?>
<ds:datastoreItem xmlns:ds="http://schemas.openxmlformats.org/officeDocument/2006/customXml" ds:itemID="{FA0302F1-6160-4498-8238-B556550714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95d91b-c99a-4941-9513-76b88626be3d"/>
    <ds:schemaRef ds:uri="b8618d93-c323-4b5f-ba26-bb127dd11f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7FC203-BF2C-4FC2-A9B3-95ACFFE4EF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Robotic Legs Conceptual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</dc:creator>
  <cp:lastModifiedBy>Reinert, Alexander G.</cp:lastModifiedBy>
  <cp:revision>1</cp:revision>
  <dcterms:created xsi:type="dcterms:W3CDTF">2023-09-24T18:36:48Z</dcterms:created>
  <dcterms:modified xsi:type="dcterms:W3CDTF">2023-10-14T16:30:51Z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0x0101005EDFBC8355819247AF6A4F705EB168AD</vt:lpwstr>
  </property>
  <property fmtid="{D5CDD505-2E9C-101B-9397-08002B2CF9AE}" pid="3" name="MediaServiceImageTags">
    <vt:lpwstr/>
  </property>
</Properties>
</file>